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4EA"/>
    <a:srgbClr val="101C8A"/>
    <a:srgbClr val="24FAFA"/>
    <a:srgbClr val="8ED1FA"/>
    <a:srgbClr val="18C6FC"/>
    <a:srgbClr val="42B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8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1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6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3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8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3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62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1DDC2-9279-4E20-B66E-447FAB20CB64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12DC46-CC50-47B9-9399-CBB998B77A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7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807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前端工程設計與開發期中專題導覽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16" y="2801026"/>
            <a:ext cx="1703391" cy="4765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2" y="2696273"/>
            <a:ext cx="581297" cy="5812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55" y="2718284"/>
            <a:ext cx="2494417" cy="559286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434147" y="4395656"/>
            <a:ext cx="5477103" cy="880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latin typeface="+mn-ea"/>
                <a:ea typeface="+mn-ea"/>
              </a:rPr>
              <a:t>資工二 </a:t>
            </a:r>
            <a:r>
              <a:rPr lang="en-US" altLang="zh-TW" sz="2800" dirty="0" smtClean="0">
                <a:latin typeface="+mn-ea"/>
                <a:ea typeface="+mn-ea"/>
              </a:rPr>
              <a:t>105590031</a:t>
            </a:r>
            <a:r>
              <a:rPr lang="zh-TW" altLang="en-US" sz="2800" dirty="0" smtClean="0">
                <a:latin typeface="+mn-ea"/>
                <a:ea typeface="+mn-ea"/>
              </a:rPr>
              <a:t> 李朝勳</a:t>
            </a:r>
            <a:endParaRPr lang="en-US" altLang="zh-TW" sz="2800" dirty="0" smtClean="0">
              <a:latin typeface="+mn-ea"/>
              <a:ea typeface="+mn-ea"/>
            </a:endParaRPr>
          </a:p>
          <a:p>
            <a:r>
              <a:rPr lang="zh-TW" altLang="en-US" sz="2800" dirty="0" smtClean="0">
                <a:latin typeface="+mn-ea"/>
                <a:ea typeface="+mn-ea"/>
              </a:rPr>
              <a:t>資工二</a:t>
            </a:r>
            <a:r>
              <a:rPr lang="zh-TW" altLang="en-US" sz="2800" dirty="0">
                <a:latin typeface="+mn-ea"/>
                <a:ea typeface="+mn-ea"/>
              </a:rPr>
              <a:t> </a:t>
            </a:r>
            <a:r>
              <a:rPr lang="en-US" altLang="zh-TW" sz="2800" dirty="0" smtClean="0">
                <a:latin typeface="+mn-ea"/>
                <a:ea typeface="+mn-ea"/>
              </a:rPr>
              <a:t>105590033</a:t>
            </a:r>
            <a:r>
              <a:rPr lang="zh-TW" altLang="en-US" sz="2800" dirty="0" smtClean="0">
                <a:latin typeface="+mn-ea"/>
                <a:ea typeface="+mn-ea"/>
              </a:rPr>
              <a:t> 許邦</a:t>
            </a:r>
            <a:r>
              <a:rPr lang="zh-TW" altLang="en-US" sz="2800" dirty="0">
                <a:latin typeface="+mn-ea"/>
                <a:ea typeface="+mn-ea"/>
              </a:rPr>
              <a:t>毅</a:t>
            </a:r>
          </a:p>
        </p:txBody>
      </p:sp>
    </p:spTree>
    <p:extLst>
      <p:ext uri="{BB962C8B-B14F-4D97-AF65-F5344CB8AC3E}">
        <p14:creationId xmlns:p14="http://schemas.microsoft.com/office/powerpoint/2010/main" val="38630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3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8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3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8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1" y="23812"/>
            <a:ext cx="3364523" cy="683418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620989" y="20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96871" y="311543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70811" y="12687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095853" y="51509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397307" y="151995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045952" y="210258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34965" y="27538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095853" y="322242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2706086" y="378685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819375" y="493096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2450538" y="594629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4149866" y="8280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149866" y="197715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149866" y="305339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38878" y="400533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296871" y="493096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38878" y="614499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817" y="624797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主打活動形象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2817" y="1766965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023806" y="286603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報名方式講解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70811" y="3811782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三天營訓活動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170811" y="4714030"/>
            <a:ext cx="22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本次活動所有行事曆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71486" y="5918504"/>
            <a:ext cx="155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交通方式講解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9126464" y="300112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活動名</a:t>
            </a:r>
            <a:r>
              <a:rPr lang="zh-TW" altLang="en-US" dirty="0"/>
              <a:t>稱</a:t>
            </a:r>
          </a:p>
        </p:txBody>
      </p:sp>
      <p:sp>
        <p:nvSpPr>
          <p:cNvPr id="43" name="橢圓 42"/>
          <p:cNvSpPr/>
          <p:nvPr/>
        </p:nvSpPr>
        <p:spPr>
          <a:xfrm>
            <a:off x="9126464" y="353891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49394" y="4071871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45" name="橢圓 44"/>
          <p:cNvSpPr/>
          <p:nvPr/>
        </p:nvSpPr>
        <p:spPr>
          <a:xfrm>
            <a:off x="9165572" y="46047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171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活動形象照片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錄取同</a:t>
            </a:r>
            <a:r>
              <a:rPr lang="zh-TW" altLang="en-US" dirty="0"/>
              <a:t>學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9392149" y="237085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</a:t>
            </a:r>
            <a:r>
              <a:rPr lang="zh-TW" altLang="en-US" dirty="0"/>
              <a:t>流程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409688" y="288687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報名細項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409688" y="345324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活動內容小</a:t>
            </a:r>
            <a:r>
              <a:rPr lang="zh-TW" altLang="en-US" dirty="0"/>
              <a:t>圖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9409688" y="401961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9481168" y="4561635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地圖與解</a:t>
            </a:r>
            <a:r>
              <a:rPr lang="zh-TW" altLang="en-US" dirty="0"/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39918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69" y="0"/>
            <a:ext cx="3376246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59141" y="2771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08546" y="17246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en-US" altLang="zh-TW" dirty="0" smtClean="0"/>
          </a:p>
          <a:p>
            <a:r>
              <a:rPr lang="zh-TW" altLang="en-US" dirty="0" smtClean="0"/>
              <a:t>主要配色：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65396" y="432802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7374" y="904672"/>
            <a:ext cx="304013" cy="252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396" y="8188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47374" y="1371600"/>
            <a:ext cx="304013" cy="233464"/>
          </a:xfrm>
          <a:prstGeom prst="rect">
            <a:avLst/>
          </a:prstGeom>
          <a:solidFill>
            <a:srgbClr val="8ED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665396" y="1274643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142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209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47374" y="495634"/>
            <a:ext cx="304013" cy="243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147374" y="1819073"/>
            <a:ext cx="304013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665396" y="1736387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250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47374" y="2295728"/>
            <a:ext cx="304013" cy="243191"/>
          </a:xfrm>
          <a:prstGeom prst="rect">
            <a:avLst/>
          </a:prstGeom>
          <a:solidFill>
            <a:srgbClr val="101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665396" y="221758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16</a:t>
            </a:r>
            <a:r>
              <a:rPr lang="zh-TW" altLang="en-US" dirty="0" smtClean="0"/>
              <a:t>  </a:t>
            </a:r>
            <a:r>
              <a:rPr lang="en-US" altLang="zh-TW" dirty="0" smtClean="0"/>
              <a:t>G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</a:t>
            </a:r>
            <a:r>
              <a:rPr lang="zh-TW" altLang="en-US" dirty="0" smtClean="0"/>
              <a:t> 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138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459141" y="271690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08546" y="26414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視覺回饋：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147373" y="2704554"/>
            <a:ext cx="1189231" cy="243192"/>
          </a:xfrm>
          <a:prstGeom prst="rect">
            <a:avLst/>
          </a:prstGeom>
          <a:solidFill>
            <a:srgbClr val="24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535923" y="264570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47372" y="3176451"/>
            <a:ext cx="1189231" cy="243192"/>
          </a:xfrm>
          <a:prstGeom prst="rect">
            <a:avLst/>
          </a:prstGeom>
          <a:solidFill>
            <a:srgbClr val="34D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535923" y="3113381"/>
            <a:ext cx="7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47371" y="3686409"/>
            <a:ext cx="1189231" cy="243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詳細資訊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553856" y="36233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5459140" y="418478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37068" y="4109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字型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40470" y="411097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Arial</a:t>
            </a:r>
            <a:r>
              <a:rPr lang="zh-TW" altLang="en-US" dirty="0" smtClean="0"/>
              <a:t>、新細明體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5473631" y="487954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837068" y="4781754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LOGO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61" y="4620937"/>
            <a:ext cx="4695238" cy="657143"/>
          </a:xfrm>
          <a:prstGeom prst="rect">
            <a:avLst/>
          </a:prstGeom>
        </p:spPr>
      </p:pic>
      <p:sp>
        <p:nvSpPr>
          <p:cNvPr id="33" name="橢圓 32"/>
          <p:cNvSpPr/>
          <p:nvPr/>
        </p:nvSpPr>
        <p:spPr>
          <a:xfrm>
            <a:off x="5477210" y="557431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809194" y="545821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ICON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61" y="5477926"/>
            <a:ext cx="666667" cy="66666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986" y="5477926"/>
            <a:ext cx="628571" cy="60952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917" y="5486475"/>
            <a:ext cx="600000" cy="638095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017" y="5502412"/>
            <a:ext cx="609524" cy="600000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8206" y="5502412"/>
            <a:ext cx="609524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6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468798" y="258956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070294" y="505318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784395" y="270661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421642" y="5162430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96871" y="6800007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58335" y="2497164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所有最新資訊、公告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170811" y="6544506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所有最新資訊、公告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09688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3990795" y="663951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420353" y="4978127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80801" y="6138449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9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8" y="-26337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468798" y="258956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238383" y="560224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784395" y="2706616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582086" y="571148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58335" y="2497164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海報，主打活動形象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海報，主打活動形象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0054" y="61406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510165" y="5467935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說明最新</a:t>
            </a:r>
            <a:r>
              <a:rPr lang="zh-TW" altLang="en-US" dirty="0"/>
              <a:t>資訊、公告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5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2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323203" y="263047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238383" y="560224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936768" y="622623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06426" y="2719458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582086" y="571148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85103" y="633547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31248" y="252642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活動三天行程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活動三天行程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說明活動三天行程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10054" y="61406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531515" y="5499391"/>
            <a:ext cx="245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zh-TW" altLang="en-US" dirty="0"/>
              <a:t>活動三天行程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1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323203" y="263047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163345" y="488555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16246" y="55775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06426" y="2719458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495302" y="499479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058332" y="568676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31248" y="252642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課程內容簡介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課程內容簡介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zh-TW" altLang="en-US" dirty="0"/>
              <a:t>課程上課方式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932272" y="5502103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369242" y="4763440"/>
            <a:ext cx="245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說明課程上課方</a:t>
            </a:r>
            <a:r>
              <a:rPr lang="zh-TW" altLang="en-US" dirty="0"/>
              <a:t>式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9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112708" y="25320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696998" y="4721388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402693" y="2681830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003023" y="483329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318571" y="2478732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活動主辦負責人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活動主辦負責人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聯絡方式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7" y="2387921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856904" y="4639369"/>
            <a:ext cx="245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聯絡方式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69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2" y="0"/>
            <a:ext cx="6550925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143832" y="36812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606426" y="49620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480366" y="311543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主導覽列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877930" y="1860043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870989" y="589880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223626" y="1969285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163345" y="6008051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531515" y="6689482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163345" y="1724677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405455" y="6488668"/>
            <a:ext cx="186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頁尾及相關資訊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9126468" y="296606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126464" y="84230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9126464" y="1358324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9126464" y="1913820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9126464" y="246334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9409688" y="236119"/>
            <a:ext cx="1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409688" y="766876"/>
            <a:ext cx="23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課程講師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409689" y="1282900"/>
            <a:ext cx="239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</a:p>
          <a:p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412785" y="1838396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409688" y="2932656"/>
            <a:ext cx="200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頁尾及相關資訊</a:t>
            </a:r>
          </a:p>
          <a:p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4942416" y="6583875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037285" y="5747364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回首頁按鈕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5379849" y="2898837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699292" y="3008079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4889734" y="3723302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169456" y="3832544"/>
            <a:ext cx="8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29878" y="2747990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主題</a:t>
            </a:r>
            <a:r>
              <a:rPr lang="zh-TW" altLang="en-US" dirty="0"/>
              <a:t>介紹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81463" y="3639058"/>
            <a:ext cx="22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課程</a:t>
            </a:r>
            <a:r>
              <a:rPr lang="zh-TW" altLang="en-US" dirty="0"/>
              <a:t>大綱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451166" y="2387921"/>
            <a:ext cx="171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回首頁</a:t>
            </a:r>
            <a:r>
              <a:rPr lang="zh-TW" altLang="en-US" dirty="0"/>
              <a:t>按鈕</a:t>
            </a:r>
            <a:endParaRPr lang="zh-TW" altLang="en-US" dirty="0"/>
          </a:p>
        </p:txBody>
      </p:sp>
      <p:sp>
        <p:nvSpPr>
          <p:cNvPr id="44" name="橢圓 43"/>
          <p:cNvSpPr/>
          <p:nvPr/>
        </p:nvSpPr>
        <p:spPr>
          <a:xfrm>
            <a:off x="9126463" y="3008079"/>
            <a:ext cx="226577" cy="21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4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171</TotalTime>
  <Words>533</Words>
  <Application>Microsoft Office PowerPoint</Application>
  <PresentationFormat>寬螢幕</PresentationFormat>
  <Paragraphs>233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Tw Cen MT</vt:lpstr>
      <vt:lpstr>小水滴</vt:lpstr>
      <vt:lpstr>前端工程設計與開發期中專題導覽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資工二 105590031 李朝勳</dc:title>
  <dc:creator>Windows 使用者</dc:creator>
  <cp:lastModifiedBy>Windows 使用者</cp:lastModifiedBy>
  <cp:revision>15</cp:revision>
  <dcterms:created xsi:type="dcterms:W3CDTF">2018-04-10T14:37:05Z</dcterms:created>
  <dcterms:modified xsi:type="dcterms:W3CDTF">2018-04-24T16:14:12Z</dcterms:modified>
</cp:coreProperties>
</file>