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60640-4F88-441F-B6A1-3D034079F286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142F9-DDBA-4C0B-BD03-7BB896031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42F9-DDBA-4C0B-BD03-7BB89603127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0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73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8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25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56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505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5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7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48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60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43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9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2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89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56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3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06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86D8-E3CF-42CB-8C05-24A091DE9DD3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D0AA0-EE21-48E6-99C8-6A280A871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0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537097"/>
            <a:ext cx="7766936" cy="969731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角色辨認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1880316"/>
            <a:ext cx="7766936" cy="264017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目標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透過</a:t>
            </a:r>
            <a:r>
              <a:rPr lang="en-US" altLang="zh-TW" dirty="0" smtClean="0">
                <a:solidFill>
                  <a:schemeClr val="tx1"/>
                </a:solidFill>
              </a:rPr>
              <a:t>CNN(RNN)</a:t>
            </a:r>
            <a:r>
              <a:rPr lang="zh-TW" altLang="en-US" dirty="0" smtClean="0">
                <a:solidFill>
                  <a:schemeClr val="tx1"/>
                </a:solidFill>
              </a:rPr>
              <a:t>去辨識辛普森家庭的</a:t>
            </a: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r>
              <a:rPr lang="zh-TW" altLang="en-US" dirty="0">
                <a:solidFill>
                  <a:schemeClr val="tx1"/>
                </a:solidFill>
              </a:rPr>
              <a:t>位</a:t>
            </a:r>
            <a:r>
              <a:rPr lang="zh-TW" altLang="en-US" dirty="0" smtClean="0">
                <a:solidFill>
                  <a:schemeClr val="tx1"/>
                </a:solidFill>
              </a:rPr>
              <a:t>角色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9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問題討論與分析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2135"/>
            <a:ext cx="8596668" cy="3929228"/>
          </a:xfrm>
        </p:spPr>
        <p:txBody>
          <a:bodyPr/>
          <a:lstStyle/>
          <a:p>
            <a:r>
              <a:rPr lang="zh-TW" altLang="en-US" dirty="0" smtClean="0"/>
              <a:t>在看過別人的模型後發現可以去做旋轉 變色 位移 去增加訓練的精準度</a:t>
            </a:r>
            <a:endParaRPr lang="en-US" altLang="zh-TW" dirty="0" smtClean="0"/>
          </a:p>
          <a:p>
            <a:r>
              <a:rPr lang="zh-TW" altLang="en-US" dirty="0" smtClean="0"/>
              <a:t>由於本次的圖片幾乎沒有干擾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如汙損 模糊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因此較容易若遇上有干擾的圖片可能就要額外處理一些問題</a:t>
            </a:r>
            <a:endParaRPr lang="en-US" altLang="zh-TW" dirty="0" smtClean="0"/>
          </a:p>
          <a:p>
            <a:r>
              <a:rPr lang="zh-TW" altLang="en-US" dirty="0" smtClean="0"/>
              <a:t>本次在訓練時並無標準化 原因是發現幾乎沒有差別因此沒去做此動作 但可能在預測其他的圖片時可能會有問題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不確定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45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408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程式方塊圖</a:t>
            </a:r>
          </a:p>
        </p:txBody>
      </p:sp>
      <p:sp>
        <p:nvSpPr>
          <p:cNvPr id="4" name="圓柱 3"/>
          <p:cNvSpPr/>
          <p:nvPr/>
        </p:nvSpPr>
        <p:spPr>
          <a:xfrm>
            <a:off x="247226" y="1570148"/>
            <a:ext cx="1197784" cy="1485181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訓練資料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1593390" y="2226476"/>
            <a:ext cx="1138080" cy="3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838248" y="1907298"/>
            <a:ext cx="1681619" cy="983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原始輸入資料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67914" y="1544717"/>
            <a:ext cx="116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透過卷積  及池化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4646483" y="2226476"/>
            <a:ext cx="954201" cy="3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664366" y="1907298"/>
            <a:ext cx="1688137" cy="983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實際輸入資料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255700" y="1934060"/>
            <a:ext cx="1688137" cy="983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7416185" y="2275189"/>
            <a:ext cx="743992" cy="3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16185" y="1943406"/>
            <a:ext cx="74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10039360" y="2287073"/>
            <a:ext cx="905318" cy="3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039360" y="1943406"/>
            <a:ext cx="74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16" name="上彎箭號 15"/>
          <p:cNvSpPr/>
          <p:nvPr/>
        </p:nvSpPr>
        <p:spPr>
          <a:xfrm rot="5400000">
            <a:off x="2815471" y="1002622"/>
            <a:ext cx="3357476" cy="7459299"/>
          </a:xfrm>
          <a:prstGeom prst="bentUpArrow">
            <a:avLst>
              <a:gd name="adj1" fmla="val 8934"/>
              <a:gd name="adj2" fmla="val 18838"/>
              <a:gd name="adj3" fmla="val 16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8306418" y="5410051"/>
            <a:ext cx="1688137" cy="983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特徵矩陣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306420" y="3678623"/>
            <a:ext cx="1688137" cy="983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優化演算法</a:t>
            </a:r>
            <a:endParaRPr lang="zh-TW" altLang="en-US" dirty="0"/>
          </a:p>
        </p:txBody>
      </p:sp>
      <p:sp>
        <p:nvSpPr>
          <p:cNvPr id="19" name="向下箭號 18"/>
          <p:cNvSpPr/>
          <p:nvPr/>
        </p:nvSpPr>
        <p:spPr>
          <a:xfrm rot="10800000">
            <a:off x="8982272" y="4671707"/>
            <a:ext cx="336431" cy="668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8931552" y="2954199"/>
            <a:ext cx="336431" cy="668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10560516" y="2751400"/>
            <a:ext cx="283464" cy="3150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0800000">
            <a:off x="10090389" y="5622929"/>
            <a:ext cx="817310" cy="398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169917" y="399940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給予答案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010085" y="3222493"/>
            <a:ext cx="208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給予模型運算矩陣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448693" y="2726380"/>
            <a:ext cx="1463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轉換成程式需要之型式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圖檔及標籤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0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程式寫法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轉檔部分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5465"/>
            <a:ext cx="8596668" cy="4495898"/>
          </a:xfrm>
        </p:spPr>
        <p:txBody>
          <a:bodyPr/>
          <a:lstStyle/>
          <a:p>
            <a:r>
              <a:rPr lang="zh-TW" altLang="en-US" dirty="0" smtClean="0"/>
              <a:t>引用的函數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標籤及一開始定義標準大小及讀取數量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太多圖的我沒有全讀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4" y="2157894"/>
            <a:ext cx="4153480" cy="790685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4" y="3561008"/>
            <a:ext cx="4153480" cy="32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5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463639"/>
            <a:ext cx="8596668" cy="5577723"/>
          </a:xfrm>
        </p:spPr>
        <p:txBody>
          <a:bodyPr/>
          <a:lstStyle/>
          <a:p>
            <a:r>
              <a:rPr lang="zh-TW" altLang="en-US" dirty="0" smtClean="0"/>
              <a:t>開始做轉檔此部分為轉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部分的程式因為讀取檔案的問題對原本的讀取程式稍做修改</a:t>
            </a:r>
            <a:r>
              <a:rPr lang="en-US" altLang="zh-TW" dirty="0" smtClean="0"/>
              <a:t>(test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的部分隨便取之後也用不到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40" y="1435726"/>
            <a:ext cx="684943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2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76034"/>
            <a:ext cx="8596668" cy="678287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程式寫法實際預測部分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58976"/>
            <a:ext cx="8596668" cy="5164427"/>
          </a:xfrm>
        </p:spPr>
        <p:txBody>
          <a:bodyPr/>
          <a:lstStyle/>
          <a:p>
            <a:r>
              <a:rPr lang="zh-TW" altLang="en-US" dirty="0" smtClean="0"/>
              <a:t>要用到的函數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檔案處理的部分</a:t>
            </a:r>
            <a:endParaRPr lang="en-US" altLang="zh-TW" dirty="0" smtClean="0"/>
          </a:p>
          <a:p>
            <a:r>
              <a:rPr lang="zh-TW" altLang="en-US" dirty="0" smtClean="0"/>
              <a:t>標簽定義及宣告存取檔案用的陣列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1740372"/>
            <a:ext cx="4229690" cy="141942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95595"/>
            <a:ext cx="3201261" cy="34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0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334851"/>
            <a:ext cx="8596668" cy="5706511"/>
          </a:xfrm>
        </p:spPr>
        <p:txBody>
          <a:bodyPr/>
          <a:lstStyle/>
          <a:p>
            <a:r>
              <a:rPr lang="zh-TW" altLang="en-US" dirty="0" smtClean="0"/>
              <a:t>讀取檔案的部分分為讀標籤讀圖片及讀取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的部分 最後做標籤的標準化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57" y="1330472"/>
            <a:ext cx="531569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4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86366"/>
            <a:ext cx="8596668" cy="746975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模型部分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網路上參考的論文用模型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62" y="2830608"/>
            <a:ext cx="7421011" cy="2467319"/>
          </a:xfrm>
        </p:spPr>
      </p:pic>
      <p:sp>
        <p:nvSpPr>
          <p:cNvPr id="7" name="文字方塊 6"/>
          <p:cNvSpPr txBox="1"/>
          <p:nvPr/>
        </p:nvSpPr>
        <p:spPr>
          <a:xfrm>
            <a:off x="1287887" y="1828800"/>
            <a:ext cx="713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先設定卷積核大小及輸入的圖片格式 在做池化攤平並捨棄一些輸出 避免過擬合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30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25004"/>
            <a:ext cx="8596668" cy="772732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訓練的部分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及預測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0" y="1359632"/>
            <a:ext cx="6811326" cy="1867161"/>
          </a:xfrm>
        </p:spPr>
      </p:pic>
      <p:sp>
        <p:nvSpPr>
          <p:cNvPr id="5" name="文字方塊 4"/>
          <p:cNvSpPr txBox="1"/>
          <p:nvPr/>
        </p:nvSpPr>
        <p:spPr>
          <a:xfrm>
            <a:off x="836260" y="3503054"/>
            <a:ext cx="681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輸出損失對次數的圖型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0" y="4272502"/>
            <a:ext cx="427732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0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訓練結果及排名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6872"/>
            <a:ext cx="4010585" cy="2753109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28" y="1706347"/>
            <a:ext cx="6582694" cy="437258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4" y="6218407"/>
            <a:ext cx="905001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915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315</Words>
  <Application>Microsoft Office PowerPoint</Application>
  <PresentationFormat>寬螢幕</PresentationFormat>
  <Paragraphs>41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角色辨認</vt:lpstr>
      <vt:lpstr>程式方塊圖</vt:lpstr>
      <vt:lpstr>程式寫法(轉檔部分)</vt:lpstr>
      <vt:lpstr>PowerPoint 簡報</vt:lpstr>
      <vt:lpstr>程式寫法實際預測部分</vt:lpstr>
      <vt:lpstr>PowerPoint 簡報</vt:lpstr>
      <vt:lpstr>模型部分(網路上參考的論文用模型)</vt:lpstr>
      <vt:lpstr>訓練的部分(及預測)</vt:lpstr>
      <vt:lpstr>訓練結果及排名</vt:lpstr>
      <vt:lpstr>問題討論與分析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5</cp:revision>
  <dcterms:created xsi:type="dcterms:W3CDTF">2019-06-02T06:45:39Z</dcterms:created>
  <dcterms:modified xsi:type="dcterms:W3CDTF">2019-06-02T07:32:49Z</dcterms:modified>
</cp:coreProperties>
</file>