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7908-E010-4358-9BEA-2FB8F38C110A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11570-74C4-449A-B3F1-94090EA1E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4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11570-74C4-449A-B3F1-94090EA1E7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0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97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51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127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25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32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55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5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1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5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1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63CD-2A68-42B4-BBCA-EE5860D158C8}" type="datetimeFigureOut">
              <a:rPr lang="zh-TW" altLang="en-US" smtClean="0"/>
              <a:t>2019/4/27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2B3254-53E6-4761-AB24-215C63041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4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714189"/>
            <a:ext cx="8689976" cy="69191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房價預測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012" y="1785668"/>
            <a:ext cx="9299426" cy="3985404"/>
          </a:xfrm>
        </p:spPr>
        <p:txBody>
          <a:bodyPr/>
          <a:lstStyle/>
          <a:p>
            <a:r>
              <a:rPr lang="zh-TW" altLang="en-US" dirty="0" smtClean="0"/>
              <a:t>本次要做的是透過輸入</a:t>
            </a:r>
            <a:r>
              <a:rPr lang="en-US" altLang="zh-TW" dirty="0" smtClean="0"/>
              <a:t>19</a:t>
            </a:r>
            <a:r>
              <a:rPr lang="zh-TW" altLang="en-US" dirty="0" smtClean="0"/>
              <a:t>種不同的房屋相關參數來訓練模型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，並且想辦法降低錯誤率，最後輸入測試用的參數到模型裡面，並讓模型預測房價的數據。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0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329" y="453378"/>
            <a:ext cx="8911687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程式方塊圖</a:t>
            </a:r>
            <a:endParaRPr lang="zh-TW" altLang="en-US" dirty="0"/>
          </a:p>
        </p:txBody>
      </p:sp>
      <p:sp>
        <p:nvSpPr>
          <p:cNvPr id="4" name="圓柱 3"/>
          <p:cNvSpPr/>
          <p:nvPr/>
        </p:nvSpPr>
        <p:spPr>
          <a:xfrm>
            <a:off x="942685" y="1904998"/>
            <a:ext cx="1197784" cy="14851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訓練資料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288849" y="2561326"/>
            <a:ext cx="1138080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533707" y="2242148"/>
            <a:ext cx="1681619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原始輸入資料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2362" y="2191994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萃取特徵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5341942" y="2561326"/>
            <a:ext cx="954201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359825" y="2242148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實際輸入資料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41941" y="2242148"/>
            <a:ext cx="95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歸一化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951159" y="2268910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8111644" y="2610039"/>
            <a:ext cx="743992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111644" y="2278256"/>
            <a:ext cx="74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10734819" y="2621923"/>
            <a:ext cx="743992" cy="3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0734819" y="2278256"/>
            <a:ext cx="74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23" name="上彎箭號 22"/>
          <p:cNvSpPr/>
          <p:nvPr/>
        </p:nvSpPr>
        <p:spPr>
          <a:xfrm rot="5400000">
            <a:off x="3510930" y="1337472"/>
            <a:ext cx="3357476" cy="7459299"/>
          </a:xfrm>
          <a:prstGeom prst="bentUpArrow">
            <a:avLst>
              <a:gd name="adj1" fmla="val 8934"/>
              <a:gd name="adj2" fmla="val 18838"/>
              <a:gd name="adj3" fmla="val 16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9001877" y="5744901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特徵矩陣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9001879" y="4013473"/>
            <a:ext cx="1688137" cy="983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優化演算法</a:t>
            </a:r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10800000">
            <a:off x="9677731" y="5006557"/>
            <a:ext cx="336431" cy="66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 rot="10800000">
            <a:off x="9627011" y="3289049"/>
            <a:ext cx="336431" cy="668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下箭號 30"/>
          <p:cNvSpPr/>
          <p:nvPr/>
        </p:nvSpPr>
        <p:spPr>
          <a:xfrm>
            <a:off x="11255975" y="3086250"/>
            <a:ext cx="283464" cy="3150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 rot="10800000">
            <a:off x="10785848" y="5957779"/>
            <a:ext cx="817310" cy="398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865376" y="433425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給予答案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705544" y="3557343"/>
            <a:ext cx="208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給予模型運算矩陣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3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7125" y="48695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程式寫法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909" y="2439987"/>
            <a:ext cx="2829320" cy="952633"/>
          </a:xfrm>
        </p:spPr>
      </p:pic>
      <p:sp>
        <p:nvSpPr>
          <p:cNvPr id="5" name="文字方塊 4"/>
          <p:cNvSpPr txBox="1"/>
          <p:nvPr/>
        </p:nvSpPr>
        <p:spPr>
          <a:xfrm>
            <a:off x="1633909" y="1767116"/>
            <a:ext cx="3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引用要用到的函數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40" y="4441910"/>
            <a:ext cx="7878274" cy="7621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3909" y="3761228"/>
            <a:ext cx="3502325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讀入要用到的檔案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150" y="4017962"/>
            <a:ext cx="9526" cy="9526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69" y="1675228"/>
            <a:ext cx="3014245" cy="16106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85669" y="1155939"/>
            <a:ext cx="4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處裡輸入的陣列 及正歸化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78" y="4027488"/>
            <a:ext cx="6068272" cy="23148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5669" y="3571336"/>
            <a:ext cx="435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建立模型 設定模型的損失判定 及優化器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8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221990" y="810883"/>
            <a:ext cx="77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設定模型的輸入及輸出 訓練次數 做預測動作 最後印出 </a:t>
            </a:r>
            <a:r>
              <a:rPr lang="en-US" altLang="zh-TW" dirty="0" smtClean="0"/>
              <a:t>loss-epoch</a:t>
            </a:r>
            <a:r>
              <a:rPr lang="zh-TW" altLang="en-US" dirty="0" smtClean="0"/>
              <a:t>的圖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最後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在</a:t>
            </a:r>
            <a:r>
              <a:rPr lang="en-US" altLang="zh-TW" dirty="0" smtClean="0"/>
              <a:t>74188)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0" y="1591903"/>
            <a:ext cx="6049219" cy="2152950"/>
          </a:xfr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0" y="4050546"/>
            <a:ext cx="425826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9076" y="624110"/>
            <a:ext cx="8911687" cy="825128"/>
          </a:xfrm>
        </p:spPr>
        <p:txBody>
          <a:bodyPr/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結果分析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討論誤差很大及如何改進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0194" y="1939506"/>
            <a:ext cx="9030569" cy="3777622"/>
          </a:xfrm>
        </p:spPr>
        <p:txBody>
          <a:bodyPr/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在一開始我其實就直接捨棄掉賣出的年月日及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waterfront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這幾個參數，因為我覺得差異並不大，不過也沒有做過有沒有比較好的測試。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一開始我沒有做標準化所以常常出現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loss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是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NAN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或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INF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的結果，這部分有找到一些的原因是學習率太高導致梯度過高，會出現這個原因有可能是模型建的不太好，還有令一種狀況是結果都是一個固定的常數，這是因為權重的分配電腦找不到一個好的因此只留下常數項，不過這兩個問題都可以透過標準化來解決，此外若是預到誤差很大很有可能是模型建的不好，或是選到的優化器並不適合去做線性回歸，試著去調整模型的參數就可以改善誤差很大的問題了。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45" y="5297970"/>
            <a:ext cx="904048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460</TotalTime>
  <Words>316</Words>
  <Application>Microsoft Office PowerPoint</Application>
  <PresentationFormat>寬螢幕</PresentationFormat>
  <Paragraphs>26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房價預測</vt:lpstr>
      <vt:lpstr>程式方塊圖</vt:lpstr>
      <vt:lpstr>程式寫法</vt:lpstr>
      <vt:lpstr>PowerPoint 簡報</vt:lpstr>
      <vt:lpstr>PowerPoint 簡報</vt:lpstr>
      <vt:lpstr>結果分析(討論誤差很大及如何改進)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</dc:title>
  <dc:creator>admin</dc:creator>
  <cp:lastModifiedBy>admin</cp:lastModifiedBy>
  <cp:revision>12</cp:revision>
  <dcterms:created xsi:type="dcterms:W3CDTF">2019-04-20T07:20:03Z</dcterms:created>
  <dcterms:modified xsi:type="dcterms:W3CDTF">2019-04-27T06:25:31Z</dcterms:modified>
</cp:coreProperties>
</file>