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jpg"/><Relationship Id="rId21" Type="http://schemas.openxmlformats.org/officeDocument/2006/relationships/image" Target="../media/image25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jp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jp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jp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4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5291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B6FF9-A96E-491E-A30C-A2E4161F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9" y="1402328"/>
            <a:ext cx="1366377" cy="1402267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438E441-CE4E-4596-B580-DE7021352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230" y="1248175"/>
            <a:ext cx="1508464" cy="1151974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6CAFE6-CAAF-465A-92DA-C0BAD34EC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194" y="1419926"/>
            <a:ext cx="1683612" cy="1562483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A9E48DC-5B55-4E94-93B3-9E4704C80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2699" y="1295511"/>
            <a:ext cx="3391729" cy="108946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5FFE8BC-8689-412A-98A0-B45A97570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261" y="2469465"/>
            <a:ext cx="1588822" cy="1577118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046D838B-3655-45E8-8F99-DF027FBF9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510" y="3024288"/>
            <a:ext cx="1221027" cy="1319346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A8964EE-9888-486B-834E-B632B810EC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9918" y="3122166"/>
            <a:ext cx="2005677" cy="1107446"/>
          </a:xfrm>
          <a:prstGeom prst="rect">
            <a:avLst/>
          </a:prstGeom>
        </p:spPr>
      </p:pic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E9A52985-5FF2-4DFB-BF3C-6CC273165D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1995" y="3164070"/>
            <a:ext cx="1396839" cy="1023638"/>
          </a:xfrm>
          <a:prstGeom prst="rect">
            <a:avLst/>
          </a:prstGeom>
        </p:spPr>
      </p:pic>
      <p:pic>
        <p:nvPicPr>
          <p:cNvPr id="21" name="Picture 20" descr="Circle&#10;&#10;Description automatically generated">
            <a:extLst>
              <a:ext uri="{FF2B5EF4-FFF2-40B4-BE49-F238E27FC236}">
                <a16:creationId xmlns:a16="http://schemas.microsoft.com/office/drawing/2014/main" id="{82111530-BBF7-4468-9C02-F31929EA11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6294" y="3264851"/>
            <a:ext cx="1341910" cy="1341910"/>
          </a:xfrm>
          <a:prstGeom prst="rect">
            <a:avLst/>
          </a:prstGeom>
        </p:spPr>
      </p:pic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731EC166-EECA-4587-9EE0-6BD715E4FE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230716">
            <a:off x="2792925" y="3645215"/>
            <a:ext cx="1396838" cy="1396838"/>
          </a:xfrm>
          <a:prstGeom prst="rect">
            <a:avLst/>
          </a:prstGeom>
        </p:spPr>
      </p:pic>
      <p:pic>
        <p:nvPicPr>
          <p:cNvPr id="27" name="Picture 26" descr="A picture containing balloon, aircraft, transport&#10;&#10;Description automatically generated">
            <a:extLst>
              <a:ext uri="{FF2B5EF4-FFF2-40B4-BE49-F238E27FC236}">
                <a16:creationId xmlns:a16="http://schemas.microsoft.com/office/drawing/2014/main" id="{54EE6657-6D79-4597-A355-22AB3D12FE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7096" y="4565354"/>
            <a:ext cx="2089016" cy="576868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3E97F540-3D3F-492E-818E-1BA243F8D8B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0644" y="5222206"/>
            <a:ext cx="1498355" cy="1438454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8B88BE6-C987-4864-A786-5E89D34371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15035" y="5363416"/>
            <a:ext cx="1190307" cy="1322563"/>
          </a:xfrm>
          <a:prstGeom prst="rect">
            <a:avLst/>
          </a:prstGeom>
        </p:spPr>
      </p:pic>
      <p:pic>
        <p:nvPicPr>
          <p:cNvPr id="193" name="Picture 192" descr="Logo, company name&#10;&#10;Description automatically generated">
            <a:extLst>
              <a:ext uri="{FF2B5EF4-FFF2-40B4-BE49-F238E27FC236}">
                <a16:creationId xmlns:a16="http://schemas.microsoft.com/office/drawing/2014/main" id="{B4D04111-4A00-4C4A-9724-86B3FC3F35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01490" y="5473856"/>
            <a:ext cx="1875256" cy="979821"/>
          </a:xfrm>
          <a:prstGeom prst="rect">
            <a:avLst/>
          </a:prstGeom>
        </p:spPr>
      </p:pic>
      <p:pic>
        <p:nvPicPr>
          <p:cNvPr id="23" name="Picture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E9CCF4-B9DD-40C4-B923-495FA05A19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2697" y="5362443"/>
            <a:ext cx="1190308" cy="1185018"/>
          </a:xfrm>
          <a:prstGeom prst="rect">
            <a:avLst/>
          </a:prstGeom>
        </p:spPr>
      </p:pic>
      <p:pic>
        <p:nvPicPr>
          <p:cNvPr id="195" name="Picture 194" descr="Logo&#10;&#10;Description automatically generated">
            <a:extLst>
              <a:ext uri="{FF2B5EF4-FFF2-40B4-BE49-F238E27FC236}">
                <a16:creationId xmlns:a16="http://schemas.microsoft.com/office/drawing/2014/main" id="{1ED222A2-524A-426D-A161-431ADF34FF4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08461" y="5674583"/>
            <a:ext cx="1594556" cy="871691"/>
          </a:xfrm>
          <a:prstGeom prst="rect">
            <a:avLst/>
          </a:prstGeom>
        </p:spPr>
      </p:pic>
      <p:pic>
        <p:nvPicPr>
          <p:cNvPr id="197" name="Picture 196" descr="Logo&#10;&#10;Description automatically generated">
            <a:extLst>
              <a:ext uri="{FF2B5EF4-FFF2-40B4-BE49-F238E27FC236}">
                <a16:creationId xmlns:a16="http://schemas.microsoft.com/office/drawing/2014/main" id="{55EDE8B6-F44F-49EB-A30F-DE53651DD98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71617" y="4749417"/>
            <a:ext cx="1644740" cy="925166"/>
          </a:xfrm>
          <a:prstGeom prst="rect">
            <a:avLst/>
          </a:prstGeom>
        </p:spPr>
      </p:pic>
      <p:pic>
        <p:nvPicPr>
          <p:cNvPr id="199" name="Picture 198" descr="Logo, company name&#10;&#10;Description automatically generated">
            <a:extLst>
              <a:ext uri="{FF2B5EF4-FFF2-40B4-BE49-F238E27FC236}">
                <a16:creationId xmlns:a16="http://schemas.microsoft.com/office/drawing/2014/main" id="{D626CC1E-4208-473B-996D-2BC16C32B98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88764" y="4707046"/>
            <a:ext cx="1432329" cy="802104"/>
          </a:xfrm>
          <a:prstGeom prst="rect">
            <a:avLst/>
          </a:prstGeom>
        </p:spPr>
      </p:pic>
      <p:pic>
        <p:nvPicPr>
          <p:cNvPr id="201" name="Picture 20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DB3A37A-EE0B-437C-BE0E-46215CA0F1D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0124039">
            <a:off x="5045179" y="5646653"/>
            <a:ext cx="844837" cy="844837"/>
          </a:xfrm>
          <a:prstGeom prst="rect">
            <a:avLst/>
          </a:prstGeom>
        </p:spPr>
      </p:pic>
      <p:pic>
        <p:nvPicPr>
          <p:cNvPr id="203" name="Picture 20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F2260E-5EAF-483F-8909-51A9A84058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08540" y="4312126"/>
            <a:ext cx="745052" cy="745052"/>
          </a:xfrm>
          <a:prstGeom prst="rect">
            <a:avLst/>
          </a:prstGeom>
        </p:spPr>
      </p:pic>
      <p:pic>
        <p:nvPicPr>
          <p:cNvPr id="205" name="Picture 20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71674FA-49F7-43F9-9851-DA266813256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95027" y="4423694"/>
            <a:ext cx="860188" cy="860188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C70DA8-68F3-4FE4-9D3C-4E592A30FED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71685" y="2372696"/>
            <a:ext cx="2448169" cy="7722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On-screen Show (4:3)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2_Custom Design</vt:lpstr>
      <vt:lpstr>PowerPoint Presentation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</cp:lastModifiedBy>
  <cp:revision>12</cp:revision>
  <dcterms:modified xsi:type="dcterms:W3CDTF">2021-08-06T21:42:13Z</dcterms:modified>
</cp:coreProperties>
</file>