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8184-AC6B-4EC8-A593-7F91D186A496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6520" y="550506"/>
            <a:ext cx="6242932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6519" y="2128178"/>
            <a:ext cx="11920151" cy="31348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6518" y="5443246"/>
            <a:ext cx="11920151" cy="12637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33374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145520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Filesystem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957666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Cache-System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3376" y="3665288"/>
            <a:ext cx="11224290" cy="1473157"/>
          </a:xfrm>
          <a:prstGeom prst="roundRect">
            <a:avLst>
              <a:gd name="adj" fmla="val 1126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>
              <a:lnSpc>
                <a:spcPct val="70000"/>
              </a:lnSpc>
            </a:pPr>
            <a:r>
              <a:rPr lang="de-DE" dirty="0"/>
              <a:t>Pimcore</a:t>
            </a:r>
          </a:p>
          <a:p>
            <a:pPr algn="ctr">
              <a:lnSpc>
                <a:spcPct val="70000"/>
              </a:lnSpc>
            </a:pPr>
            <a:r>
              <a:rPr lang="de-DE" dirty="0"/>
              <a:t>Core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50206" y="3809668"/>
            <a:ext cx="1041312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Event </a:t>
            </a:r>
            <a:r>
              <a:rPr lang="de-DE" sz="1400" dirty="0" err="1"/>
              <a:t>Driven</a:t>
            </a:r>
            <a:r>
              <a:rPr lang="de-DE" sz="1400" dirty="0"/>
              <a:t> API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147736" y="4491158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Assets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548971" y="4491158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950206" y="4491157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46501" y="4159248"/>
            <a:ext cx="1296000" cy="866775"/>
          </a:xfrm>
          <a:prstGeom prst="roundRect">
            <a:avLst>
              <a:gd name="adj" fmla="val 7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Versioning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6550089" y="550506"/>
            <a:ext cx="5526579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2133374" y="5133690"/>
            <a:ext cx="0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5945520" y="5138445"/>
            <a:ext cx="1" cy="49851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9757666" y="5136564"/>
            <a:ext cx="0" cy="50040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33374" y="1628528"/>
            <a:ext cx="5514976" cy="1606285"/>
          </a:xfrm>
          <a:prstGeom prst="roundRect">
            <a:avLst>
              <a:gd name="adj" fmla="val 924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MVC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950206" y="1924631"/>
            <a:ext cx="1235088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Admin Backend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3775410" y="1914046"/>
            <a:ext cx="1768655" cy="1039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/ Website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382910" y="2255099"/>
            <a:ext cx="5174756" cy="979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Plugins</a:t>
            </a:r>
            <a:r>
              <a:rPr lang="de-DE" dirty="0"/>
              <a:t>, Composer, Custom Modules 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01943" y="737126"/>
            <a:ext cx="2684004" cy="575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131370" y="729092"/>
            <a:ext cx="2684004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Clients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690297" y="737125"/>
            <a:ext cx="2340000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17666" y="733941"/>
            <a:ext cx="2340000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Interfaces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1640779" y="1310409"/>
            <a:ext cx="0" cy="31680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467039" y="1310409"/>
            <a:ext cx="0" cy="31680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7" idx="2"/>
          </p:cNvCxnSpPr>
          <p:nvPr/>
        </p:nvCxnSpPr>
        <p:spPr>
          <a:xfrm flipV="1">
            <a:off x="3090862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8971674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853166" y="1760508"/>
            <a:ext cx="0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10387666" y="1760508"/>
            <a:ext cx="0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854101" y="2719743"/>
            <a:ext cx="540000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950206" y="4151072"/>
            <a:ext cx="4659616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I18n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2374896" y="1924630"/>
            <a:ext cx="1223660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39" name="Abgerundetes Rechteck 17"/>
          <p:cNvSpPr/>
          <p:nvPr/>
        </p:nvSpPr>
        <p:spPr>
          <a:xfrm>
            <a:off x="7179178" y="4159248"/>
            <a:ext cx="1296000" cy="866775"/>
          </a:xfrm>
          <a:prstGeom prst="roundRect">
            <a:avLst>
              <a:gd name="adj" fmla="val 7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Workflows</a:t>
            </a:r>
          </a:p>
        </p:txBody>
      </p:sp>
      <p:sp>
        <p:nvSpPr>
          <p:cNvPr id="40" name="Abgerundetes Rechteck 17"/>
          <p:cNvSpPr/>
          <p:nvPr/>
        </p:nvSpPr>
        <p:spPr>
          <a:xfrm>
            <a:off x="8611856" y="4159248"/>
            <a:ext cx="1296000" cy="866775"/>
          </a:xfrm>
          <a:prstGeom prst="roundRect">
            <a:avLst>
              <a:gd name="adj" fmla="val 7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Scheduling</a:t>
            </a:r>
            <a:endParaRPr lang="de-DE" sz="1600" dirty="0"/>
          </a:p>
        </p:txBody>
      </p:sp>
      <p:sp>
        <p:nvSpPr>
          <p:cNvPr id="44" name="Abgerundetes Rechteck 17"/>
          <p:cNvSpPr/>
          <p:nvPr/>
        </p:nvSpPr>
        <p:spPr>
          <a:xfrm>
            <a:off x="10044535" y="4159248"/>
            <a:ext cx="1296000" cy="866775"/>
          </a:xfrm>
          <a:prstGeom prst="roundRect">
            <a:avLst>
              <a:gd name="adj" fmla="val 7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9801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Rusch</dc:creator>
  <cp:lastModifiedBy>Christian Fasching</cp:lastModifiedBy>
  <cp:revision>62</cp:revision>
  <dcterms:created xsi:type="dcterms:W3CDTF">2016-07-26T07:59:22Z</dcterms:created>
  <dcterms:modified xsi:type="dcterms:W3CDTF">2017-04-11T11:47:47Z</dcterms:modified>
</cp:coreProperties>
</file>