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4">
          <p15:clr>
            <a:srgbClr val="A4A3A4"/>
          </p15:clr>
        </p15:guide>
        <p15:guide id="2" pos="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2" autoAdjust="0"/>
    <p:restoredTop sz="93121" autoAdjust="0"/>
  </p:normalViewPr>
  <p:slideViewPr>
    <p:cSldViewPr snapToGrid="0" showGuides="1">
      <p:cViewPr varScale="1">
        <p:scale>
          <a:sx n="132" d="100"/>
          <a:sy n="132" d="100"/>
        </p:scale>
        <p:origin x="176" y="376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in Upper &amp; LC Bold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24 Point Arial Title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votal_Teal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44" t="26334" r="18640" b="28089"/>
          <a:stretch/>
        </p:blipFill>
        <p:spPr>
          <a:xfrm>
            <a:off x="1760955" y="1630937"/>
            <a:ext cx="5803900" cy="17145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Divider 2 has black background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Divider3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7219" y="4682227"/>
            <a:ext cx="1051022" cy="283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A72E-84F7-4843-8DD1-6D80B66E2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58" y="534785"/>
            <a:ext cx="8508733" cy="1495794"/>
          </a:xfrm>
        </p:spPr>
        <p:txBody>
          <a:bodyPr/>
          <a:lstStyle/>
          <a:p>
            <a:pPr algn="ctr"/>
            <a:r>
              <a:rPr lang="en-US" sz="5400" dirty="0"/>
              <a:t>Pivotal Container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4DB17-BB78-854B-9EC4-9E78ECA2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954" y="2501008"/>
            <a:ext cx="6048375" cy="369332"/>
          </a:xfrm>
        </p:spPr>
        <p:txBody>
          <a:bodyPr/>
          <a:lstStyle/>
          <a:p>
            <a:r>
              <a:rPr lang="en-US" altLang="zh-Hans" dirty="0"/>
              <a:t>Kubernetes</a:t>
            </a:r>
            <a:r>
              <a:rPr lang="zh-Hans" altLang="en-US" dirty="0"/>
              <a:t>的运维之觞与</a:t>
            </a:r>
            <a:r>
              <a:rPr lang="en-US" altLang="zh-Hans" dirty="0"/>
              <a:t>PKS</a:t>
            </a:r>
            <a:r>
              <a:rPr lang="zh-Hans" altLang="en-US" dirty="0"/>
              <a:t>的解决之道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3B76-B384-F148-A280-FEEFE73D77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954" y="3450218"/>
            <a:ext cx="5026550" cy="276999"/>
          </a:xfrm>
        </p:spPr>
        <p:txBody>
          <a:bodyPr/>
          <a:lstStyle/>
          <a:p>
            <a:r>
              <a:rPr lang="en-US" dirty="0" err="1"/>
              <a:t>Pivotalk</a:t>
            </a:r>
            <a:r>
              <a:rPr lang="zh-Hans" altLang="en-US" dirty="0"/>
              <a:t>技术公开课之十 </a:t>
            </a:r>
            <a:r>
              <a:rPr lang="en-US" altLang="zh-Hans" dirty="0"/>
              <a:t>2018-05-29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447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6EED8-87A3-9B44-BDE6-538A7CE3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Agenda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6ADC7-07B5-7142-9F30-FFEE573ABD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4" y="1180613"/>
            <a:ext cx="8410575" cy="3382962"/>
          </a:xfrm>
        </p:spPr>
        <p:txBody>
          <a:bodyPr/>
          <a:lstStyle/>
          <a:p>
            <a:r>
              <a:rPr lang="ja-JP" altLang="en-US" sz="2800"/>
              <a:t>问题是什么？</a:t>
            </a:r>
            <a:r>
              <a:rPr lang="en-US" altLang="ja-JP" sz="2800" dirty="0"/>
              <a:t>--</a:t>
            </a:r>
            <a:r>
              <a:rPr lang="en-US" sz="2800" dirty="0"/>
              <a:t>Kubernetes</a:t>
            </a:r>
            <a:r>
              <a:rPr lang="ja-JP" altLang="en-US" sz="2800"/>
              <a:t>运维</a:t>
            </a:r>
            <a:r>
              <a:rPr lang="zh-Hans" altLang="en-US" sz="2800" dirty="0"/>
              <a:t>痛点</a:t>
            </a:r>
            <a:r>
              <a:rPr lang="ja-JP" altLang="en-US" sz="2800"/>
              <a:t>  </a:t>
            </a:r>
          </a:p>
          <a:p>
            <a:r>
              <a:rPr lang="ja-JP" altLang="en-US" sz="2800"/>
              <a:t>解决方案是什么</a:t>
            </a:r>
            <a:r>
              <a:rPr lang="zh-Hans" altLang="en-US" sz="2800" dirty="0"/>
              <a:t>？</a:t>
            </a:r>
            <a:endParaRPr lang="ja-JP" altLang="en-US" sz="2800"/>
          </a:p>
          <a:p>
            <a:r>
              <a:rPr lang="en-US" sz="2800" dirty="0"/>
              <a:t>PKS</a:t>
            </a:r>
            <a:r>
              <a:rPr lang="ja-JP" altLang="en-US" sz="2800"/>
              <a:t>是什么？</a:t>
            </a:r>
            <a:r>
              <a:rPr lang="en-US" altLang="ja-JP" sz="2800" dirty="0"/>
              <a:t>--</a:t>
            </a:r>
            <a:r>
              <a:rPr lang="en-US" sz="2800" dirty="0"/>
              <a:t>PKS</a:t>
            </a:r>
            <a:r>
              <a:rPr lang="ja-JP" altLang="en-US" sz="2800"/>
              <a:t>简介    </a:t>
            </a:r>
          </a:p>
          <a:p>
            <a:r>
              <a:rPr lang="en-US" sz="2800" dirty="0"/>
              <a:t>PKS</a:t>
            </a:r>
            <a:r>
              <a:rPr lang="ja-JP" altLang="en-US" sz="2800"/>
              <a:t>是如何解决这些问题的？</a:t>
            </a:r>
            <a:r>
              <a:rPr lang="en-US" altLang="ja-JP" sz="2800" dirty="0"/>
              <a:t>--</a:t>
            </a:r>
            <a:r>
              <a:rPr lang="en-US" sz="2800" dirty="0"/>
              <a:t>PKS</a:t>
            </a:r>
            <a:r>
              <a:rPr lang="ja-JP" altLang="en-US" sz="2800"/>
              <a:t>的架构与特性    </a:t>
            </a:r>
          </a:p>
          <a:p>
            <a:r>
              <a:rPr lang="ja-JP" altLang="en-US" sz="2800"/>
              <a:t>为什么要选择</a:t>
            </a:r>
            <a:r>
              <a:rPr lang="en-US" sz="2800" dirty="0"/>
              <a:t>PKS？--</a:t>
            </a:r>
            <a:r>
              <a:rPr lang="ja-JP" altLang="en-US" sz="2800"/>
              <a:t>竞品分析</a:t>
            </a:r>
          </a:p>
        </p:txBody>
      </p:sp>
    </p:spTree>
    <p:extLst>
      <p:ext uri="{BB962C8B-B14F-4D97-AF65-F5344CB8AC3E}">
        <p14:creationId xmlns:p14="http://schemas.microsoft.com/office/powerpoint/2010/main" val="6090678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FD7E-99FA-5F46-8562-6939F8894A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574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应对之道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FD7E-99FA-5F46-8562-6939F8894A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197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横空出世</a:t>
            </a:r>
            <a:r>
              <a:rPr lang="en-US" altLang="ja-JP" dirty="0"/>
              <a:t>--</a:t>
            </a:r>
            <a:r>
              <a:rPr lang="en-US" dirty="0"/>
              <a:t>PKS</a:t>
            </a:r>
            <a:r>
              <a:rPr lang="ja-JP" altLang="en-US"/>
              <a:t>简介  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FD7E-99FA-5F46-8562-6939F8894A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52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解决之道</a:t>
            </a:r>
            <a:r>
              <a:rPr lang="en-US" altLang="ja-JP" dirty="0"/>
              <a:t>--</a:t>
            </a:r>
            <a:r>
              <a:rPr lang="en-US" dirty="0"/>
              <a:t>PKS</a:t>
            </a:r>
            <a:r>
              <a:rPr lang="ja-JP" altLang="en-US"/>
              <a:t>架构与特性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FD7E-99FA-5F46-8562-6939F8894A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015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货比三家</a:t>
            </a:r>
            <a:r>
              <a:rPr lang="en-US" dirty="0"/>
              <a:t>--</a:t>
            </a:r>
            <a:r>
              <a:rPr lang="en-US" altLang="zh-Hans" dirty="0"/>
              <a:t>PKS</a:t>
            </a:r>
            <a:r>
              <a:rPr lang="ja-JP" altLang="en-US"/>
              <a:t>竞品分析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FD7E-99FA-5F46-8562-6939F8894A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855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3671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ivotal Introduction Hin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 Introduction Hin.potx</Template>
  <TotalTime>18771</TotalTime>
  <Words>63</Words>
  <Application>Microsoft Macintosh PowerPoint</Application>
  <PresentationFormat>On-screen Show (16:9)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MetaNormalLF-Roman</vt:lpstr>
      <vt:lpstr>Arial</vt:lpstr>
      <vt:lpstr>Verdana</vt:lpstr>
      <vt:lpstr>Wingdings</vt:lpstr>
      <vt:lpstr>Pivotal Introduction Hin</vt:lpstr>
      <vt:lpstr>Pivotal Container Service</vt:lpstr>
      <vt:lpstr>Agenda</vt:lpstr>
      <vt:lpstr>运维之觞--运维Kubernetes的痛点  </vt:lpstr>
      <vt:lpstr>应对之道</vt:lpstr>
      <vt:lpstr>横空出世--PKS简介    </vt:lpstr>
      <vt:lpstr>解决之道--PKS架构与特性</vt:lpstr>
      <vt:lpstr>货比三家--PKS竞品分析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Lynn Nelson</dc:creator>
  <cp:lastModifiedBy>Happy</cp:lastModifiedBy>
  <cp:revision>338</cp:revision>
  <cp:lastPrinted>2015-10-08T09:35:08Z</cp:lastPrinted>
  <dcterms:created xsi:type="dcterms:W3CDTF">2014-02-20T22:14:29Z</dcterms:created>
  <dcterms:modified xsi:type="dcterms:W3CDTF">2018-05-20T00:36:28Z</dcterms:modified>
</cp:coreProperties>
</file>