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0566" y="2595281"/>
            <a:ext cx="7315200" cy="909559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DSP</a:t>
            </a:r>
            <a:r>
              <a:rPr lang="zh-TW" altLang="en-US" sz="6000" dirty="0" smtClean="0"/>
              <a:t> </a:t>
            </a:r>
            <a:r>
              <a:rPr lang="en-US" altLang="zh-TW" sz="6600" dirty="0" smtClean="0"/>
              <a:t>HW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95097" y="4845058"/>
            <a:ext cx="7315200" cy="9144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105820008</a:t>
            </a:r>
            <a:r>
              <a:rPr lang="zh-TW" altLang="en-US" sz="3200" dirty="0" smtClean="0"/>
              <a:t>  電資三電子 游思澤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458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</a:t>
            </a:r>
            <a:br>
              <a:rPr lang="en-US" altLang="zh-TW" dirty="0" smtClean="0"/>
            </a:br>
            <a:r>
              <a:rPr lang="en-US" altLang="zh-TW" dirty="0" smtClean="0"/>
              <a:t>Fc=30Hz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92480"/>
            <a:ext cx="7355522" cy="5182306"/>
          </a:xfrm>
        </p:spPr>
      </p:pic>
    </p:spTree>
    <p:extLst>
      <p:ext uri="{BB962C8B-B14F-4D97-AF65-F5344CB8AC3E}">
        <p14:creationId xmlns:p14="http://schemas.microsoft.com/office/powerpoint/2010/main" val="227336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</a:t>
            </a:r>
            <a:br>
              <a:rPr lang="en-US" altLang="zh-TW" dirty="0" smtClean="0"/>
            </a:br>
            <a:r>
              <a:rPr lang="en-US" altLang="zh-TW" dirty="0" smtClean="0"/>
              <a:t>Fc=300Hz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38554"/>
            <a:ext cx="7200000" cy="5180536"/>
          </a:xfrm>
        </p:spPr>
      </p:pic>
    </p:spTree>
    <p:extLst>
      <p:ext uri="{BB962C8B-B14F-4D97-AF65-F5344CB8AC3E}">
        <p14:creationId xmlns:p14="http://schemas.microsoft.com/office/powerpoint/2010/main" val="117641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</a:t>
            </a:r>
            <a:br>
              <a:rPr lang="en-US" altLang="zh-TW" dirty="0" smtClean="0"/>
            </a:br>
            <a:r>
              <a:rPr lang="en-US" altLang="zh-TW" dirty="0" smtClean="0"/>
              <a:t>Fc=3000Hz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694592"/>
            <a:ext cx="7200000" cy="5268460"/>
          </a:xfrm>
        </p:spPr>
      </p:pic>
    </p:spTree>
    <p:extLst>
      <p:ext uri="{BB962C8B-B14F-4D97-AF65-F5344CB8AC3E}">
        <p14:creationId xmlns:p14="http://schemas.microsoft.com/office/powerpoint/2010/main" val="31047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</a:t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7" y="1123837"/>
            <a:ext cx="5451474" cy="4922738"/>
          </a:xfrm>
        </p:spPr>
      </p:pic>
    </p:spTree>
    <p:extLst>
      <p:ext uri="{BB962C8B-B14F-4D97-AF65-F5344CB8AC3E}">
        <p14:creationId xmlns:p14="http://schemas.microsoft.com/office/powerpoint/2010/main" val="370199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4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0928" cy="4601183"/>
          </a:xfrm>
        </p:spPr>
        <p:txBody>
          <a:bodyPr/>
          <a:lstStyle/>
          <a:p>
            <a:r>
              <a:rPr lang="zh-TW" altLang="en-US" dirty="0" smtClean="0"/>
              <a:t>讀入音檔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做出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原始時域訊號以及頻域訊號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90"/>
          <a:stretch/>
        </p:blipFill>
        <p:spPr>
          <a:xfrm>
            <a:off x="3814950" y="834050"/>
            <a:ext cx="7315200" cy="255733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51" y="3391381"/>
            <a:ext cx="7315200" cy="27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err="1" smtClean="0"/>
              <a:t>Max,min,mean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15" b="39167"/>
          <a:stretch/>
        </p:blipFill>
        <p:spPr>
          <a:xfrm>
            <a:off x="3430647" y="720237"/>
            <a:ext cx="5563580" cy="2883414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0" t="3720" b="42306"/>
          <a:stretch/>
        </p:blipFill>
        <p:spPr>
          <a:xfrm>
            <a:off x="3430647" y="3603651"/>
            <a:ext cx="7423934" cy="29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音量改變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7" r="20641"/>
          <a:stretch/>
        </p:blipFill>
        <p:spPr>
          <a:xfrm>
            <a:off x="3457024" y="268040"/>
            <a:ext cx="5190122" cy="257796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24" y="2646680"/>
            <a:ext cx="8026315" cy="365252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H="1">
            <a:off x="3901440" y="4921024"/>
            <a:ext cx="7150608" cy="4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901441" y="3169105"/>
            <a:ext cx="7150607" cy="5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06" y="1123837"/>
            <a:ext cx="7589362" cy="3711932"/>
          </a:xfrm>
        </p:spPr>
      </p:pic>
    </p:spTree>
    <p:extLst>
      <p:ext uri="{BB962C8B-B14F-4D97-AF65-F5344CB8AC3E}">
        <p14:creationId xmlns:p14="http://schemas.microsoft.com/office/powerpoint/2010/main" val="412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</a:t>
            </a:r>
            <a:br>
              <a:rPr lang="en-US" altLang="zh-TW" dirty="0" smtClean="0"/>
            </a:br>
            <a:r>
              <a:rPr lang="en-US" altLang="zh-TW" dirty="0" smtClean="0"/>
              <a:t>Fc=30Hz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20969"/>
            <a:ext cx="7200000" cy="5321772"/>
          </a:xfrm>
        </p:spPr>
      </p:pic>
    </p:spTree>
    <p:extLst>
      <p:ext uri="{BB962C8B-B14F-4D97-AF65-F5344CB8AC3E}">
        <p14:creationId xmlns:p14="http://schemas.microsoft.com/office/powerpoint/2010/main" val="21823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</a:t>
            </a:r>
            <a:br>
              <a:rPr lang="en-US" altLang="zh-TW" dirty="0" smtClean="0"/>
            </a:br>
            <a:r>
              <a:rPr lang="en-US" altLang="zh-TW" dirty="0" smtClean="0"/>
              <a:t>Fc=300Hz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5490210" y="2350770"/>
            <a:ext cx="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82515"/>
            <a:ext cx="7200000" cy="5200240"/>
          </a:xfrm>
        </p:spPr>
      </p:pic>
    </p:spTree>
    <p:extLst>
      <p:ext uri="{BB962C8B-B14F-4D97-AF65-F5344CB8AC3E}">
        <p14:creationId xmlns:p14="http://schemas.microsoft.com/office/powerpoint/2010/main" val="41474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</a:t>
            </a:r>
            <a:br>
              <a:rPr lang="en-US" altLang="zh-TW" dirty="0" smtClean="0"/>
            </a:br>
            <a:r>
              <a:rPr lang="en-US" altLang="zh-TW" dirty="0" smtClean="0"/>
              <a:t>Fc=3000Hz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5490210" y="2350770"/>
            <a:ext cx="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86385"/>
            <a:ext cx="7200000" cy="5213164"/>
          </a:xfrm>
        </p:spPr>
      </p:pic>
    </p:spTree>
    <p:extLst>
      <p:ext uri="{BB962C8B-B14F-4D97-AF65-F5344CB8AC3E}">
        <p14:creationId xmlns:p14="http://schemas.microsoft.com/office/powerpoint/2010/main" val="34103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</a:t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24"/>
          <a:stretch/>
        </p:blipFill>
        <p:spPr>
          <a:xfrm>
            <a:off x="3436369" y="756920"/>
            <a:ext cx="3779771" cy="522478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"/>
          <a:stretch/>
        </p:blipFill>
        <p:spPr>
          <a:xfrm>
            <a:off x="6348114" y="2693626"/>
            <a:ext cx="5424786" cy="20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325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85</TotalTime>
  <Words>25</Words>
  <Application>Microsoft Office PowerPoint</Application>
  <PresentationFormat>寬螢幕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Corbel</vt:lpstr>
      <vt:lpstr>Wingdings 2</vt:lpstr>
      <vt:lpstr>框架</vt:lpstr>
      <vt:lpstr>DSP HW</vt:lpstr>
      <vt:lpstr>讀入音檔  做出  原始時域訊號以及頻域訊號</vt:lpstr>
      <vt:lpstr>求Max,min,mean</vt:lpstr>
      <vt:lpstr>音量改變</vt:lpstr>
      <vt:lpstr>調速</vt:lpstr>
      <vt:lpstr>AM Fc=30Hz</vt:lpstr>
      <vt:lpstr>AM Fc=300Hz</vt:lpstr>
      <vt:lpstr>AM Fc=3000Hz</vt:lpstr>
      <vt:lpstr>AM Code</vt:lpstr>
      <vt:lpstr>FM Fc=30Hz</vt:lpstr>
      <vt:lpstr>FM Fc=300Hz</vt:lpstr>
      <vt:lpstr>FM Fc=3000Hz</vt:lpstr>
      <vt:lpstr>FM Code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HW</dc:title>
  <dc:creator>Windows 使用者</dc:creator>
  <cp:lastModifiedBy>Windows 使用者</cp:lastModifiedBy>
  <cp:revision>6</cp:revision>
  <dcterms:created xsi:type="dcterms:W3CDTF">2018-10-20T03:36:07Z</dcterms:created>
  <dcterms:modified xsi:type="dcterms:W3CDTF">2018-10-20T05:01:59Z</dcterms:modified>
</cp:coreProperties>
</file>