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7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8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1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533E-3E27-4D64-926B-4C065FBB568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5866-0790-43F8-95BA-EC2AB606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6105" y="2550461"/>
            <a:ext cx="2729753" cy="1698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Your bot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45858" y="1896351"/>
            <a:ext cx="3675368" cy="914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45858" y="2142565"/>
            <a:ext cx="3693460" cy="94342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39318" y="1407458"/>
            <a:ext cx="3043517" cy="1815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MSA Login Service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39318" y="3854821"/>
            <a:ext cx="3043517" cy="184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Bot Connector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45857" y="3768025"/>
            <a:ext cx="3693461" cy="1288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0114" y="1671736"/>
            <a:ext cx="3048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1: POST to MSA Login 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5119" y="2993645"/>
            <a:ext cx="3106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2: JSON containing JWT token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45857" y="4794484"/>
            <a:ext cx="310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3: JWT token in Authorization header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3405" y="116666"/>
            <a:ext cx="10515600" cy="101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Bot issues call to Bot Connector</a:t>
            </a:r>
          </a:p>
        </p:txBody>
      </p:sp>
    </p:spTree>
    <p:extLst>
      <p:ext uri="{BB962C8B-B14F-4D97-AF65-F5344CB8AC3E}">
        <p14:creationId xmlns:p14="http://schemas.microsoft.com/office/powerpoint/2010/main" val="252015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issues call to Bot Connector</dc:title>
  <dc:creator>Andrea Orimoto</dc:creator>
  <cp:lastModifiedBy>Andrea Orimoto</cp:lastModifiedBy>
  <cp:revision>2</cp:revision>
  <dcterms:created xsi:type="dcterms:W3CDTF">2016-09-30T17:37:32Z</dcterms:created>
  <dcterms:modified xsi:type="dcterms:W3CDTF">2016-09-30T18:00:08Z</dcterms:modified>
</cp:coreProperties>
</file>