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85" r:id="rId4"/>
    <p:sldId id="306" r:id="rId5"/>
    <p:sldId id="257" r:id="rId6"/>
    <p:sldId id="331" r:id="rId7"/>
    <p:sldId id="308" r:id="rId8"/>
    <p:sldId id="332" r:id="rId9"/>
    <p:sldId id="333" r:id="rId10"/>
    <p:sldId id="334" r:id="rId11"/>
    <p:sldId id="335" r:id="rId12"/>
    <p:sldId id="336" r:id="rId13"/>
    <p:sldId id="337" r:id="rId14"/>
    <p:sldId id="341" r:id="rId15"/>
    <p:sldId id="342" r:id="rId16"/>
    <p:sldId id="340" r:id="rId17"/>
    <p:sldId id="33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1" autoAdjust="0"/>
  </p:normalViewPr>
  <p:slideViewPr>
    <p:cSldViewPr>
      <p:cViewPr>
        <p:scale>
          <a:sx n="100" d="100"/>
          <a:sy n="100" d="100"/>
        </p:scale>
        <p:origin x="-48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05D8-DBB3-4830-957E-8A97DBBBA211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F143-1D7B-4512-A351-04B0D849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8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699542"/>
            <a:ext cx="1979712" cy="576064"/>
            <a:chOff x="0" y="699542"/>
            <a:chExt cx="1979712" cy="576064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1275606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661" y="1917599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成功项目展示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2427734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3003798"/>
            <a:ext cx="1979712" cy="576064"/>
            <a:chOff x="0" y="699542"/>
            <a:chExt cx="1979712" cy="576064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明年工作计划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H="1">
            <a:off x="-813432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>
            <a:off x="-1724071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H="1">
            <a:off x="-1980728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-1098276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H="1">
            <a:off x="2356571" y="1047750"/>
            <a:ext cx="1864487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欢迎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观看！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flipH="1">
            <a:off x="4269844" y="3492542"/>
            <a:ext cx="675524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3796550" y="709021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808252" y="2868208"/>
            <a:ext cx="300104" cy="301060"/>
            <a:chOff x="304800" y="673100"/>
            <a:chExt cx="4000500" cy="4000500"/>
          </a:xfrm>
          <a:solidFill>
            <a:srgbClr val="0070C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8647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3071818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365115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 flipH="1">
            <a:off x="1169035" y="1256158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1291520" y="4712267"/>
            <a:ext cx="136953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1583766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44208" y="1420731"/>
            <a:ext cx="900000" cy="923330"/>
            <a:chOff x="5365115" y="1298289"/>
            <a:chExt cx="900000" cy="923330"/>
          </a:xfrm>
        </p:grpSpPr>
        <p:grpSp>
          <p:nvGrpSpPr>
            <p:cNvPr id="61" name="组合 60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H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48425" y="1420731"/>
            <a:ext cx="900000" cy="923330"/>
            <a:chOff x="5365115" y="1298289"/>
            <a:chExt cx="900000" cy="923330"/>
          </a:xfrm>
        </p:grpSpPr>
        <p:grpSp>
          <p:nvGrpSpPr>
            <p:cNvPr id="67" name="组合 66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I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28384" y="1432396"/>
            <a:ext cx="900000" cy="923330"/>
            <a:chOff x="5365115" y="1298289"/>
            <a:chExt cx="900000" cy="923330"/>
          </a:xfrm>
        </p:grpSpPr>
        <p:grpSp>
          <p:nvGrpSpPr>
            <p:cNvPr id="72" name="组合 71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S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84125" y="2735207"/>
            <a:ext cx="42598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项目汇报答辩报告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648" y="4011910"/>
            <a:ext cx="21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PPT</a:t>
            </a:r>
            <a:r>
              <a:rPr lang="zh-CN" altLang="en-US" dirty="0" smtClean="0">
                <a:solidFill>
                  <a:srgbClr val="0070C0"/>
                </a:solidFill>
              </a:rPr>
              <a:t>制作：梁明明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申请药品补给模块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查看库房药品模块 以表格形式导出药品信息 点击查看药品详情信息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" y="1203599"/>
            <a:ext cx="4345123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89" y="1203599"/>
            <a:ext cx="3999867" cy="21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8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挂号信息查看、删除 搜索 以表格形式导出信息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前台收银 挂号办理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87574"/>
            <a:ext cx="3613376" cy="26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73" y="940021"/>
            <a:ext cx="3744416" cy="271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0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查看所有的患者列表  搜索  添加 删除 编辑 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导出患者信息到表格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新建患者档案 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0297"/>
            <a:ext cx="3644801" cy="28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9" y="820297"/>
            <a:ext cx="3731913" cy="294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7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" y="843558"/>
            <a:ext cx="3617503" cy="28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43558"/>
            <a:ext cx="3515352" cy="279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7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82560" y="336383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491738" y="3363838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102718" y="3477190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525" y="3477190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08870"/>
            <a:ext cx="1885184" cy="149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55981"/>
            <a:ext cx="1894615" cy="149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12431"/>
            <a:ext cx="1944216" cy="15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43558"/>
            <a:ext cx="1850930" cy="14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登录模块（梁明明）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82560" y="336383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491738" y="3363838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102718" y="3477190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验证用户名和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密码，根据用户角色，判断相关权限。有六测试用户，其中最高权限的是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root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525" y="3477190"/>
            <a:ext cx="3133435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vuex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实现用户登录，并且结合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sessionStorage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修复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vuex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刷新丢失的问题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239602"/>
            <a:ext cx="2922357" cy="143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82" y="1203312"/>
            <a:ext cx="2706716" cy="162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41" y="1183786"/>
            <a:ext cx="2778959" cy="16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（梁明明）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02298" y="3219822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98263" y="3333174"/>
            <a:ext cx="2709641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搜索功能 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向后台发送用户输入信息，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并且返回将返回的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数据渲染到页面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96268"/>
            <a:ext cx="2016224" cy="10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996269"/>
            <a:ext cx="2016225" cy="10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11129"/>
            <a:ext cx="2160240" cy="14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39386"/>
            <a:ext cx="2160240" cy="182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323528" y="2427734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19493" y="2541086"/>
            <a:ext cx="2709641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增加信息 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实现向后台提交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from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对象信息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02298" y="4067435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98263" y="4180787"/>
            <a:ext cx="4221809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获取配送记录列表，点击配送，向后台发送配送信息的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号以及当前的时间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24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23" grpId="0" autoUpdateAnimBg="0"/>
      <p:bldP spid="16" grpId="0" animBg="1" autoUpdateAnimBg="0"/>
      <p:bldP spid="16" grpId="1" animBg="1" autoUpdateAnimBg="0"/>
      <p:bldP spid="17" grpId="0" autoUpdateAnimBg="0"/>
      <p:bldP spid="19" grpId="0" animBg="1" autoUpdateAnimBg="0"/>
      <p:bldP spid="19" grpId="1" animBg="1" autoUpdateAnimBg="0"/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059832" y="1059582"/>
            <a:ext cx="2880320" cy="2664296"/>
            <a:chOff x="907313" y="1636536"/>
            <a:chExt cx="1864487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4" y="695617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26823" y="2401201"/>
              <a:ext cx="1264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谢谢聆听！</a:t>
              </a:r>
              <a:endPara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7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043" y="80148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635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000720" y="1151190"/>
            <a:ext cx="7210425" cy="3036906"/>
          </a:xfrm>
          <a:custGeom>
            <a:avLst/>
            <a:gdLst>
              <a:gd name="connsiteX0" fmla="*/ 2076450 w 7210425"/>
              <a:gd name="connsiteY0" fmla="*/ 0 h 3076575"/>
              <a:gd name="connsiteX1" fmla="*/ 7210425 w 7210425"/>
              <a:gd name="connsiteY1" fmla="*/ 0 h 3076575"/>
              <a:gd name="connsiteX2" fmla="*/ 7210425 w 7210425"/>
              <a:gd name="connsiteY2" fmla="*/ 3076575 h 3076575"/>
              <a:gd name="connsiteX3" fmla="*/ 0 w 7210425"/>
              <a:gd name="connsiteY3" fmla="*/ 3076575 h 3076575"/>
              <a:gd name="connsiteX4" fmla="*/ 0 w 7210425"/>
              <a:gd name="connsiteY4" fmla="*/ 228600 h 3076575"/>
              <a:gd name="connsiteX5" fmla="*/ 333375 w 7210425"/>
              <a:gd name="connsiteY5" fmla="*/ 228600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425" h="3076575">
                <a:moveTo>
                  <a:pt x="2076450" y="0"/>
                </a:moveTo>
                <a:lnTo>
                  <a:pt x="7210425" y="0"/>
                </a:lnTo>
                <a:lnTo>
                  <a:pt x="7210425" y="3076575"/>
                </a:lnTo>
                <a:lnTo>
                  <a:pt x="0" y="3076575"/>
                </a:lnTo>
                <a:lnTo>
                  <a:pt x="0" y="228600"/>
                </a:lnTo>
                <a:lnTo>
                  <a:pt x="333375" y="2286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1781" y="1158839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1270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 YAN</a:t>
            </a:r>
            <a:endParaRPr lang="zh-CN" altLang="en-US" dirty="0">
              <a:ln w="12700">
                <a:noFill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46852">
            <a:off x="4807190" y="531170"/>
            <a:ext cx="1916085" cy="1077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34713">
            <a:off x="6653320" y="863495"/>
            <a:ext cx="1295574" cy="728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187624" y="1923678"/>
            <a:ext cx="68407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安逸医院内部管理系统分为九个模块，其中包括</a:t>
            </a:r>
            <a:r>
              <a:rPr lang="zh-CN" altLang="en-US" sz="1400" dirty="0"/>
              <a:t>护士</a:t>
            </a:r>
            <a:r>
              <a:rPr lang="zh-CN" altLang="en-US" sz="1400" dirty="0" smtClean="0"/>
              <a:t>系统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、医生系统、前台收银系统、药房系统、药库系统、患者模块、医院基本信息模块、登录模块、个人主页模块。本系统可以满足各中小型医院的内部管理需求，实现医院的高效、有序的运营。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833739" y="18569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内部管理系统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52854" y="1640300"/>
            <a:ext cx="1480313" cy="1465014"/>
            <a:chOff x="2843808" y="1940248"/>
            <a:chExt cx="1301106" cy="1301106"/>
          </a:xfrm>
        </p:grpSpPr>
        <p:sp>
          <p:nvSpPr>
            <p:cNvPr id="16" name="椭圆 1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5143" y="2183450"/>
              <a:ext cx="1158433" cy="738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HIS</a:t>
              </a:r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6" y="2355726"/>
            <a:ext cx="2664296" cy="146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3747040" y="427399"/>
            <a:ext cx="4137328" cy="632183"/>
            <a:chOff x="736575" y="3188469"/>
            <a:chExt cx="8755767" cy="1338084"/>
          </a:xfrm>
        </p:grpSpPr>
        <p:sp>
          <p:nvSpPr>
            <p:cNvPr id="93" name="圆角矩形 9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6" name="TextBox 72"/>
            <p:cNvSpPr txBox="1"/>
            <p:nvPr/>
          </p:nvSpPr>
          <p:spPr>
            <a:xfrm>
              <a:off x="2330038" y="3483385"/>
              <a:ext cx="624796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护士系统、医院基本信息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747040" y="1219487"/>
            <a:ext cx="4137328" cy="632183"/>
            <a:chOff x="736575" y="3188469"/>
            <a:chExt cx="8755767" cy="1338084"/>
          </a:xfrm>
        </p:grpSpPr>
        <p:sp>
          <p:nvSpPr>
            <p:cNvPr id="102" name="圆角矩形 101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椭圆 10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5" name="TextBox 72"/>
            <p:cNvSpPr txBox="1"/>
            <p:nvPr/>
          </p:nvSpPr>
          <p:spPr>
            <a:xfrm>
              <a:off x="2330038" y="3483385"/>
              <a:ext cx="4724072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医生系统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747040" y="2011575"/>
            <a:ext cx="4137328" cy="632183"/>
            <a:chOff x="736575" y="3188469"/>
            <a:chExt cx="8755767" cy="1338084"/>
          </a:xfrm>
        </p:grpSpPr>
        <p:sp>
          <p:nvSpPr>
            <p:cNvPr id="111" name="圆角矩形 110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椭圆 115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14" name="TextBox 72"/>
            <p:cNvSpPr txBox="1"/>
            <p:nvPr/>
          </p:nvSpPr>
          <p:spPr>
            <a:xfrm>
              <a:off x="2330036" y="3483385"/>
              <a:ext cx="6095581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药房系统、前台收银模块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747040" y="2803663"/>
            <a:ext cx="4137328" cy="632183"/>
            <a:chOff x="736575" y="3188469"/>
            <a:chExt cx="8755767" cy="1338084"/>
          </a:xfrm>
        </p:grpSpPr>
        <p:sp>
          <p:nvSpPr>
            <p:cNvPr id="120" name="圆角矩形 119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3" name="TextBox 72"/>
            <p:cNvSpPr txBox="1"/>
            <p:nvPr/>
          </p:nvSpPr>
          <p:spPr>
            <a:xfrm>
              <a:off x="2330036" y="3483385"/>
              <a:ext cx="609557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患者模块、个人主页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043608" y="1636536"/>
            <a:ext cx="1872208" cy="1870428"/>
            <a:chOff x="899592" y="1636536"/>
            <a:chExt cx="1872208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99592" y="2167762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HIS</a:t>
              </a:r>
            </a:p>
            <a:p>
              <a:pPr algn="ctr"/>
              <a:r>
                <a:rPr lang="zh-CN" altLang="en-US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47040" y="3651870"/>
            <a:ext cx="4137328" cy="632183"/>
            <a:chOff x="736575" y="3188469"/>
            <a:chExt cx="8755767" cy="1338084"/>
          </a:xfrm>
        </p:grpSpPr>
        <p:sp>
          <p:nvSpPr>
            <p:cNvPr id="46" name="圆角矩形 45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49" name="TextBox 72"/>
            <p:cNvSpPr txBox="1"/>
            <p:nvPr/>
          </p:nvSpPr>
          <p:spPr>
            <a:xfrm>
              <a:off x="2330038" y="3483385"/>
              <a:ext cx="6552746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药库系统、用户登录模块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238544" y="3572671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49586" y="429275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4347722" y="357267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51520" y="4299942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35612" y="4299942"/>
            <a:ext cx="2709642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人员流动信息 实现添加离职人员信息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删除错误的添加信息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4958702" y="3507854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已存在护士模块、轮班模块 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编辑、删除、搜索的功能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934509" y="357336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增加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护士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958702" y="4299942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投诉模块 回复、删除投诉信息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3" y="967274"/>
            <a:ext cx="1867886" cy="219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10" y="987573"/>
            <a:ext cx="2098066" cy="219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54" y="987574"/>
            <a:ext cx="2057470" cy="21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10" y="1028224"/>
            <a:ext cx="2094970" cy="211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5148064" y="120359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5213682" y="401910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5148064" y="3082997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161040" y="214689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32382" y="2317871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就医指南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5732382" y="3253975"/>
            <a:ext cx="2038897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科室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5732382" y="1347614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医院简介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5732382" y="4155926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医院文化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6" y="958251"/>
            <a:ext cx="3825868" cy="384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12" y="934613"/>
            <a:ext cx="2448272" cy="24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8" y="934613"/>
            <a:ext cx="2100926" cy="247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4613"/>
            <a:ext cx="2485008" cy="25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795886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已存在医生模块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861397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增加医生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投诉信息模块  患者投诉查询 投诉信息处理 医生意见发表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医生轮班模块 编辑、删除、搜索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60534"/>
            <a:ext cx="2664296" cy="245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26" y="960534"/>
            <a:ext cx="2702442" cy="251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960534"/>
            <a:ext cx="2736304" cy="254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1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7165883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处方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处理模块 处理厨房以及出药选择   查看处方单详细信息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4" y="646698"/>
            <a:ext cx="2250808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20" y="646698"/>
            <a:ext cx="4455064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2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/>
            </a:gs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lin ang="0" scaled="0"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lIns="68543" tIns="34272" rIns="68543" bIns="34272"/>
      <a:lstStyle>
        <a:defPPr eaLnBrk="1" hangingPunct="1">
          <a:spcBef>
            <a:spcPct val="0"/>
          </a:spcBef>
          <a:buFontTx/>
          <a:buNone/>
          <a:defRPr sz="1300" b="1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486</Words>
  <Application>Microsoft Office PowerPoint</Application>
  <PresentationFormat>全屏显示(16:9)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mingming</cp:lastModifiedBy>
  <cp:revision>93</cp:revision>
  <dcterms:created xsi:type="dcterms:W3CDTF">2015-11-15T06:16:00Z</dcterms:created>
  <dcterms:modified xsi:type="dcterms:W3CDTF">2017-08-10T15:59:04Z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