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ca558fb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6ca558fb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7592f4ff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7592f4f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29d20e9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29d20e9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ca558f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ca558f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592f4f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7592f4f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29d20e9f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29d20e9f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7592f4f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7592f4f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7592f4f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7592f4f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7592f4f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7592f4f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log.miguelgrinberg.com/post/the-flask-mega-tutorial-part-i-hello-world" TargetMode="External"/><Relationship Id="rId4" Type="http://schemas.openxmlformats.org/officeDocument/2006/relationships/hyperlink" Target="https://docs.mongodb.com/manual/tutorial/%E2%80%99mla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RPC Implementation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References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1500">
                <a:solidFill>
                  <a:srgbClr val="000000"/>
                </a:solidFill>
              </a:rPr>
              <a:t>https://users.cs.cf.ac.uk/Dave.Marshall/C/node33.html</a:t>
            </a:r>
            <a:endParaRPr sz="15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1500">
                <a:solidFill>
                  <a:srgbClr val="000000"/>
                </a:solidFill>
              </a:rPr>
              <a:t>https://www.sciencedirect.com/topics/computer-science/remote-procedure-call</a:t>
            </a:r>
            <a:endParaRPr sz="15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1500">
                <a:solidFill>
                  <a:srgbClr val="000000"/>
                </a:solidFill>
                <a:uFill>
                  <a:noFill/>
                </a:uFill>
                <a:hlinkClick r:id="rId3"/>
              </a:rPr>
              <a:t>https://blog.miguelgrinberg.com/post/the-flask-mega-tutorial-part-i-hello-world</a:t>
            </a:r>
            <a:endParaRPr sz="1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1500">
                <a:solidFill>
                  <a:srgbClr val="000000"/>
                </a:solidFill>
              </a:rPr>
              <a:t>https://www.geeksforgeeks.org/remote-procedure-call-rpc-in-operating-system/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1500">
                <a:solidFill>
                  <a:srgbClr val="000000"/>
                </a:solidFill>
              </a:rPr>
              <a:t>https://www.tutorialsteacher.com/nodejs/nodejs-tutorials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1500" u="sng">
                <a:solidFill>
                  <a:srgbClr val="1155CC"/>
                </a:solidFill>
                <a:hlinkClick r:id="rId4"/>
              </a:rPr>
              <a:t>https://docs.mongodb.com/manual/tutorial/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Thank you!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681400" y="-70325"/>
            <a:ext cx="4095000" cy="53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Presented By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ADESH SHUKLA - IEC2017088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SHIVANSH SRIVASTAVA</a:t>
            </a:r>
            <a:r>
              <a:rPr b="1" lang="en"/>
              <a:t> - IEC2017054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ABDUL AHAD - IEC2017023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ANKIT GANGWAR - IEC2017504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Objective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Architecture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Technology Used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Let’s RUN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Future Work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References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remote procedure call is an interprocess communication technique that is used for client-server based applications.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client has a request message that the RPC translates and sends to the server</a:t>
            </a:r>
            <a:r>
              <a:rPr lang="en">
                <a:solidFill>
                  <a:srgbClr val="2E2E2E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When the server receives the request, it sends the required response back to the client</a:t>
            </a:r>
            <a:r>
              <a:rPr lang="en">
                <a:solidFill>
                  <a:srgbClr val="2E2E2E"/>
                </a:solidFill>
              </a:rPr>
              <a:t>.</a:t>
            </a:r>
            <a:endParaRPr>
              <a:solidFill>
                <a:srgbClr val="2E2E2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2E2E2E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The client is blocked while the server is processing the call and only resumed execution after the server is finished.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41550"/>
            <a:ext cx="85206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Objective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29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RPC provides location and access transparency and removes the need for the programmer to manually implement the communication aspects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2E2E2E"/>
                </a:solidFill>
              </a:rPr>
              <a:t>It ensures basic properties of distributed systems including transparency, security, availability, scalability, and fault tolerance.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2E2E2E"/>
                </a:solidFill>
              </a:rPr>
              <a:t>Our objective  is to implement the RPC client-server model through which the above-mentioned properties can be achieved for efficient communication between client and server.</a:t>
            </a:r>
            <a:endParaRPr>
              <a:solidFill>
                <a:srgbClr val="2E2E2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2E2E2E"/>
                </a:solidFill>
              </a:rPr>
              <a:t> In our model various services provided by the server can be accessed by the client via the RPC mechanism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RPC Mechanism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75" y="1165325"/>
            <a:ext cx="4495651" cy="37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0975"/>
            <a:ext cx="85206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Architecture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525" y="1152475"/>
            <a:ext cx="7115750" cy="35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10975"/>
            <a:ext cx="85206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Technology Used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50" y="1326050"/>
            <a:ext cx="3007926" cy="11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300" y="1255725"/>
            <a:ext cx="3254873" cy="1029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is - Wikipedia"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638" y="3250425"/>
            <a:ext cx="37052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tter NPM'ing, Tips and Tricks using NPM – Thomas Queste's blog"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0200" y="282580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75" y="1093088"/>
            <a:ext cx="5876850" cy="27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Future Work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Many  error detecting and correcting coding technique can be implemented on this system so that client on </a:t>
            </a:r>
            <a:r>
              <a:rPr lang="en">
                <a:solidFill>
                  <a:srgbClr val="000000"/>
                </a:solidFill>
              </a:rPr>
              <a:t>receiving</a:t>
            </a:r>
            <a:r>
              <a:rPr lang="en">
                <a:solidFill>
                  <a:srgbClr val="000000"/>
                </a:solidFill>
              </a:rPr>
              <a:t> the result of the service from server, can detect and correct the error or again request for the same service.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Similarly</a:t>
            </a:r>
            <a:r>
              <a:rPr lang="en">
                <a:solidFill>
                  <a:srgbClr val="000000"/>
                </a:solidFill>
              </a:rPr>
              <a:t> server can also detect the error if any from the client side  and          server can again ask for the corrected argument/parameters required  for           that service again.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