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6FA7A-B3E1-46F3-B9A9-8113943055C6}" type="datetimeFigureOut">
              <a:rPr lang="en-US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BE25F-A7DE-45AC-A340-5D390290421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BE25F-A7DE-45AC-A340-5D390290421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BE25F-A7DE-45AC-A340-5D390290421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BE25F-A7DE-45AC-A340-5D390290421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9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BE25F-A7DE-45AC-A340-5D390290421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411631674"/>
              </p:ext>
            </p:extLst>
          </p:nvPr>
        </p:nvSpPr>
        <p:spPr>
          <a:xfrm>
            <a:off x="1950194" y="1219200"/>
            <a:ext cx="8359775" cy="933925"/>
          </a:xfrm>
        </p:spPr>
        <p:txBody>
          <a:bodyPr/>
          <a:lstStyle/>
          <a:p>
            <a:r>
              <a:rPr lang="en-US" sz="5400" dirty="0"/>
              <a:t>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3624192040"/>
              </p:ext>
            </p:extLst>
          </p:nvPr>
        </p:nvSpPr>
        <p:spPr>
          <a:xfrm>
            <a:off x="2736658" y="2314575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Using a modern code editor to improve workflow for creating web applications</a:t>
            </a:r>
          </a:p>
        </p:txBody>
      </p:sp>
      <p:pic>
        <p:nvPicPr>
          <p:cNvPr id="6" name="Picture 6" descr="giphy-downsize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94" y="3629025"/>
            <a:ext cx="2743200" cy="18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92577858"/>
              </p:ext>
            </p:extLst>
          </p:nvPr>
        </p:nvSpPr>
        <p:spPr/>
        <p:txBody>
          <a:bodyPr/>
          <a:lstStyle/>
          <a:p>
            <a:pPr algn="ctr"/>
            <a:r>
              <a:rPr lang="en-US" dirty="0"/>
              <a:t>What </a:t>
            </a:r>
            <a:r>
              <a:rPr lang="en-US" dirty="0">
                <a:solidFill>
                  <a:srgbClr val="191B0E"/>
                </a:solidFill>
              </a:rPr>
              <a:t>is Visual Studio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2031560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b="1" dirty="0">
                <a:solidFill>
                  <a:schemeClr val="tx1"/>
                </a:solidFill>
              </a:rPr>
              <a:t>Visual Studio Code</a:t>
            </a:r>
            <a:r>
              <a:rPr lang="en-US" dirty="0">
                <a:solidFill>
                  <a:schemeClr val="tx1"/>
                </a:solidFill>
              </a:rPr>
              <a:t> is a source code editor developed by Microsoft for Windows, Linux and </a:t>
            </a:r>
            <a:r>
              <a:rPr lang="en-US" dirty="0" err="1">
                <a:solidFill>
                  <a:schemeClr val="tx1"/>
                </a:solidFill>
              </a:rPr>
              <a:t>macOS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83540" indent="-383540"/>
            <a:r>
              <a:rPr lang="en-US" dirty="0">
                <a:solidFill>
                  <a:srgbClr val="000000"/>
                </a:solidFill>
              </a:rPr>
              <a:t>It is one of many popular options for editing code. Other popular options include Sublime text and Atom. Try each and pick your </a:t>
            </a:r>
            <a:r>
              <a:rPr lang="en-US" dirty="0" err="1">
                <a:solidFill>
                  <a:srgbClr val="000000"/>
                </a:solidFill>
              </a:rPr>
              <a:t>favourite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383540" indent="-383540"/>
            <a:r>
              <a:rPr lang="en-US" dirty="0">
                <a:solidFill>
                  <a:srgbClr val="000000"/>
                </a:solidFill>
              </a:rPr>
              <a:t>For learning to code it is not necessary to have an editor. You can use an online integrated development environments like </a:t>
            </a:r>
            <a:r>
              <a:rPr lang="en-US" dirty="0" err="1">
                <a:solidFill>
                  <a:srgbClr val="000000"/>
                </a:solidFill>
              </a:rPr>
              <a:t>repl.it</a:t>
            </a:r>
            <a:r>
              <a:rPr lang="en-US" dirty="0">
                <a:solidFill>
                  <a:srgbClr val="000000"/>
                </a:solidFill>
              </a:rPr>
              <a:t> or Cloud 9 which allow you to work in the cloud on a project from any computer with an internet connection.</a:t>
            </a:r>
          </a:p>
          <a:p>
            <a:pPr marL="383540" indent="-383540"/>
            <a:r>
              <a:rPr lang="en-US" dirty="0">
                <a:solidFill>
                  <a:srgbClr val="000000"/>
                </a:solidFill>
              </a:rPr>
              <a:t>How you code isn't important. Use whatever editor suits your needs. Just do it regularly to improve your skills.</a:t>
            </a:r>
          </a:p>
          <a:p>
            <a:pPr marL="383540" indent="-383540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4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86568116"/>
              </p:ext>
            </p:extLst>
          </p:nvPr>
        </p:nvSpPr>
        <p:spPr/>
        <p:txBody>
          <a:bodyPr/>
          <a:lstStyle/>
          <a:p>
            <a:pPr algn="ctr"/>
            <a:r>
              <a:rPr lang="en-US" dirty="0"/>
              <a:t>Highlights</a:t>
            </a:r>
            <a:r>
              <a:rPr lang="en-US" dirty="0">
                <a:solidFill>
                  <a:srgbClr val="191B0E"/>
                </a:solidFill>
              </a:rPr>
              <a:t> syntax errors</a:t>
            </a:r>
          </a:p>
        </p:txBody>
      </p:sp>
      <p:pic>
        <p:nvPicPr>
          <p:cNvPr id="5" name="Picture 5" descr="Screen Shot 2017-07-10 at 7.47.58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120" y="1590610"/>
            <a:ext cx="6585425" cy="5101385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3706148031"/>
              </p:ext>
            </p:extLst>
          </p:nvPr>
        </p:nvSpPr>
        <p:spPr>
          <a:xfrm>
            <a:off x="7752186" y="1708150"/>
            <a:ext cx="3666702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This IF statement has no opening curly bracket. The closing curly bracket has a red squiggle underneath to highlight it is missing an opening curly bracket.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25181" y="1898621"/>
            <a:ext cx="5574432" cy="58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27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78095934"/>
              </p:ext>
            </p:extLst>
          </p:nvPr>
        </p:nvSpPr>
        <p:spPr/>
        <p:txBody>
          <a:bodyPr/>
          <a:lstStyle/>
          <a:p>
            <a:pPr algn="ctr"/>
            <a:r>
              <a:rPr lang="en-US" dirty="0" err="1"/>
              <a:t>Colour</a:t>
            </a:r>
            <a:r>
              <a:rPr lang="en-US" dirty="0">
                <a:solidFill>
                  <a:srgbClr val="191B0E"/>
                </a:solidFill>
              </a:rPr>
              <a:t> coding of JavaScript</a:t>
            </a:r>
          </a:p>
        </p:txBody>
      </p:sp>
      <p:pic>
        <p:nvPicPr>
          <p:cNvPr id="5" name="Picture 5" descr="Screen Shot 2017-07-10 at 7.50.19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120" y="1590610"/>
            <a:ext cx="6585425" cy="5101385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15135947"/>
              </p:ext>
            </p:extLst>
          </p:nvPr>
        </p:nvSpPr>
        <p:spPr>
          <a:xfrm>
            <a:off x="7754231" y="1752600"/>
            <a:ext cx="3666702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Visual Studio Code </a:t>
            </a:r>
            <a:r>
              <a:rPr lang="en-US" dirty="0" err="1"/>
              <a:t>colour</a:t>
            </a:r>
            <a:r>
              <a:rPr lang="en-US" dirty="0"/>
              <a:t> codes strings, integers, logic and methods differently. It makes easier to spot simple errors that can be difficult to debug when learning to code.</a:t>
            </a:r>
          </a:p>
        </p:txBody>
      </p:sp>
    </p:spTree>
    <p:extLst>
      <p:ext uri="{BB962C8B-B14F-4D97-AF65-F5344CB8AC3E}">
        <p14:creationId xmlns:p14="http://schemas.microsoft.com/office/powerpoint/2010/main" val="217250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46453409"/>
              </p:ext>
            </p:extLst>
          </p:nvPr>
        </p:nvSpPr>
        <p:spPr/>
        <p:txBody>
          <a:bodyPr/>
          <a:lstStyle/>
          <a:p>
            <a:pPr algn="ctr"/>
            <a:r>
              <a:rPr lang="en-US" dirty="0"/>
              <a:t>Autocomplete</a:t>
            </a:r>
            <a:r>
              <a:rPr lang="en-US" dirty="0">
                <a:solidFill>
                  <a:srgbClr val="191B0E"/>
                </a:solidFill>
              </a:rPr>
              <a:t> method names</a:t>
            </a:r>
          </a:p>
        </p:txBody>
      </p:sp>
      <p:pic>
        <p:nvPicPr>
          <p:cNvPr id="5" name="Picture 5" descr="Screen Shot 2017-07-10 at 8.02.44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120" y="1590610"/>
            <a:ext cx="6585424" cy="5101385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1232062035"/>
              </p:ext>
            </p:extLst>
          </p:nvPr>
        </p:nvSpPr>
        <p:spPr>
          <a:xfrm>
            <a:off x="7754231" y="1752600"/>
            <a:ext cx="3666702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Visual Studio Code includes common methods in JavaScript to allow us to autocomplete them without typing the full name. This is really helpful when learning JavaScript's </a:t>
            </a:r>
            <a:r>
              <a:rPr lang="en-US" dirty="0" err="1"/>
              <a:t>camelcase</a:t>
            </a:r>
            <a:r>
              <a:rPr lang="en-US" dirty="0"/>
              <a:t> convention. 'getElementbyId' as shown here will work but if we make a mistake but using 'getElementByID' the code will not work as expected.</a:t>
            </a:r>
          </a:p>
        </p:txBody>
      </p:sp>
    </p:spTree>
    <p:extLst>
      <p:ext uri="{BB962C8B-B14F-4D97-AF65-F5344CB8AC3E}">
        <p14:creationId xmlns:p14="http://schemas.microsoft.com/office/powerpoint/2010/main" val="9383521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Crop</vt:lpstr>
      <vt:lpstr>Visual studio code</vt:lpstr>
      <vt:lpstr>What is Visual Studio Code?</vt:lpstr>
      <vt:lpstr>Highlights syntax errors</vt:lpstr>
      <vt:lpstr>Colour coding of JavaScript</vt:lpstr>
      <vt:lpstr>Autocomplete method 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8</cp:revision>
  <dcterms:created xsi:type="dcterms:W3CDTF">2015-09-21T23:24:45Z</dcterms:created>
  <dcterms:modified xsi:type="dcterms:W3CDTF">2017-07-10T10:11:17Z</dcterms:modified>
</cp:coreProperties>
</file>