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68" r:id="rId3"/>
    <p:sldId id="266" r:id="rId4"/>
    <p:sldId id="264" r:id="rId5"/>
    <p:sldId id="285" r:id="rId6"/>
    <p:sldId id="269" r:id="rId7"/>
    <p:sldId id="270" r:id="rId8"/>
    <p:sldId id="271" r:id="rId9"/>
    <p:sldId id="284" r:id="rId10"/>
    <p:sldId id="282" r:id="rId11"/>
    <p:sldId id="283" r:id="rId12"/>
    <p:sldId id="272" r:id="rId13"/>
    <p:sldId id="273" r:id="rId14"/>
    <p:sldId id="275" r:id="rId15"/>
    <p:sldId id="278" r:id="rId16"/>
    <p:sldId id="281" r:id="rId17"/>
    <p:sldId id="279" r:id="rId18"/>
    <p:sldId id="280" r:id="rId19"/>
    <p:sldId id="261" r:id="rId20"/>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6C3"/>
    <a:srgbClr val="A6A6A6"/>
    <a:srgbClr val="0033CC"/>
    <a:srgbClr val="F79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20" autoAdjust="0"/>
  </p:normalViewPr>
  <p:slideViewPr>
    <p:cSldViewPr>
      <p:cViewPr varScale="1">
        <p:scale>
          <a:sx n="145" d="100"/>
          <a:sy n="145" d="100"/>
        </p:scale>
        <p:origin x="624"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3187"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0C9E-9A08-4D85-BC83-CC9DE228CF22}" type="datetimeFigureOut">
              <a:rPr lang="zh-TW" altLang="en-US" smtClean="0"/>
              <a:t>12/14/2023</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497C5-0969-455F-8521-71A260624636}" type="slidenum">
              <a:rPr lang="zh-TW" altLang="en-US" smtClean="0"/>
              <a:t>‹#›</a:t>
            </a:fld>
            <a:endParaRPr lang="zh-TW" altLang="en-US"/>
          </a:p>
        </p:txBody>
      </p:sp>
    </p:spTree>
    <p:extLst>
      <p:ext uri="{BB962C8B-B14F-4D97-AF65-F5344CB8AC3E}">
        <p14:creationId xmlns:p14="http://schemas.microsoft.com/office/powerpoint/2010/main" val="2929014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055C9-FCA7-4924-92E1-E9BC9D108DAF}" type="datetimeFigureOut">
              <a:rPr lang="zh-TW" altLang="en-US" smtClean="0"/>
              <a:t>12/14/2023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108BE-3B87-4C5E-BC28-EAF5F4511329}" type="slidenum">
              <a:rPr lang="zh-TW" altLang="en-US" smtClean="0"/>
              <a:t>‹#›</a:t>
            </a:fld>
            <a:endParaRPr lang="zh-TW" altLang="en-US"/>
          </a:p>
        </p:txBody>
      </p:sp>
    </p:spTree>
    <p:extLst>
      <p:ext uri="{BB962C8B-B14F-4D97-AF65-F5344CB8AC3E}">
        <p14:creationId xmlns:p14="http://schemas.microsoft.com/office/powerpoint/2010/main" val="271479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23108BE-3B87-4C5E-BC28-EAF5F4511329}" type="slidenum">
              <a:rPr lang="zh-TW" altLang="en-US" smtClean="0"/>
              <a:t>1</a:t>
            </a:fld>
            <a:endParaRPr lang="zh-TW" altLang="en-US"/>
          </a:p>
        </p:txBody>
      </p:sp>
    </p:spTree>
    <p:extLst>
      <p:ext uri="{BB962C8B-B14F-4D97-AF65-F5344CB8AC3E}">
        <p14:creationId xmlns:p14="http://schemas.microsoft.com/office/powerpoint/2010/main" val="399039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3108BE-3B87-4C5E-BC28-EAF5F4511329}" type="slidenum">
              <a:rPr lang="zh-TW" altLang="en-US" smtClean="0"/>
              <a:t>8</a:t>
            </a:fld>
            <a:endParaRPr lang="zh-TW" altLang="en-US"/>
          </a:p>
        </p:txBody>
      </p:sp>
    </p:spTree>
    <p:extLst>
      <p:ext uri="{BB962C8B-B14F-4D97-AF65-F5344CB8AC3E}">
        <p14:creationId xmlns:p14="http://schemas.microsoft.com/office/powerpoint/2010/main" val="1787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3108BE-3B87-4C5E-BC28-EAF5F4511329}" type="slidenum">
              <a:rPr lang="zh-TW" altLang="en-US" smtClean="0"/>
              <a:t>17</a:t>
            </a:fld>
            <a:endParaRPr lang="zh-TW" altLang="en-US"/>
          </a:p>
        </p:txBody>
      </p:sp>
    </p:spTree>
    <p:extLst>
      <p:ext uri="{BB962C8B-B14F-4D97-AF65-F5344CB8AC3E}">
        <p14:creationId xmlns:p14="http://schemas.microsoft.com/office/powerpoint/2010/main" val="1196076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333" y="-13722"/>
            <a:ext cx="9180864" cy="5166745"/>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p:cNvSpPr>
            <a:spLocks noGrp="1"/>
          </p:cNvSpPr>
          <p:nvPr>
            <p:ph type="ctrTitle" hasCustomPrompt="1"/>
          </p:nvPr>
        </p:nvSpPr>
        <p:spPr>
          <a:xfrm>
            <a:off x="827584" y="2067694"/>
            <a:ext cx="5112568" cy="792088"/>
          </a:xfrm>
          <a:prstGeom prst="rect">
            <a:avLst/>
          </a:prstGeom>
        </p:spPr>
        <p:txBody>
          <a:bodyPr>
            <a:normAutofit/>
          </a:bodyPr>
          <a:lstStyle>
            <a:lvl1pPr algn="l">
              <a:lnSpc>
                <a:spcPct val="150000"/>
              </a:lnSpc>
              <a:defRPr sz="3000" b="1">
                <a:solidFill>
                  <a:schemeClr val="bg1"/>
                </a:solidFill>
                <a:latin typeface="+mj-lt"/>
              </a:defRPr>
            </a:lvl1pPr>
          </a:lstStyle>
          <a:p>
            <a:r>
              <a:rPr lang="en-US" altLang="zh-TW" dirty="0"/>
              <a:t>Put Presentation Title</a:t>
            </a:r>
            <a:endParaRPr lang="zh-TW" altLang="en-US" dirty="0"/>
          </a:p>
        </p:txBody>
      </p:sp>
      <p:sp>
        <p:nvSpPr>
          <p:cNvPr id="12" name="文字版面配置區 16"/>
          <p:cNvSpPr>
            <a:spLocks noGrp="1"/>
          </p:cNvSpPr>
          <p:nvPr>
            <p:ph type="body" sz="quarter" idx="15" hasCustomPrompt="1"/>
          </p:nvPr>
        </p:nvSpPr>
        <p:spPr>
          <a:xfrm>
            <a:off x="5004048" y="4371950"/>
            <a:ext cx="1656184" cy="359965"/>
          </a:xfrm>
          <a:prstGeom prst="rect">
            <a:avLst/>
          </a:prstGeom>
        </p:spPr>
        <p:txBody>
          <a:bodyPr/>
          <a:lstStyle>
            <a:lvl1pPr marL="0" indent="0" algn="l">
              <a:buFontTx/>
              <a:buNone/>
              <a:defRPr sz="1600">
                <a:solidFill>
                  <a:schemeClr val="bg1">
                    <a:lumMod val="50000"/>
                  </a:schemeClr>
                </a:solidFill>
              </a:defRPr>
            </a:lvl1pPr>
          </a:lstStyle>
          <a:p>
            <a:pPr lvl="0"/>
            <a:r>
              <a:rPr lang="en-US" altLang="zh-TW" dirty="0"/>
              <a:t>Day/Month/2022</a:t>
            </a:r>
            <a:endParaRPr lang="zh-TW" altLang="en-US" dirty="0"/>
          </a:p>
        </p:txBody>
      </p:sp>
      <p:sp>
        <p:nvSpPr>
          <p:cNvPr id="13" name="文字版面配置區 16"/>
          <p:cNvSpPr>
            <a:spLocks noGrp="1"/>
          </p:cNvSpPr>
          <p:nvPr>
            <p:ph type="body" sz="quarter" idx="16" hasCustomPrompt="1"/>
          </p:nvPr>
        </p:nvSpPr>
        <p:spPr>
          <a:xfrm>
            <a:off x="2699792" y="4371950"/>
            <a:ext cx="2232248" cy="359965"/>
          </a:xfrm>
          <a:prstGeom prst="rect">
            <a:avLst/>
          </a:prstGeom>
        </p:spPr>
        <p:txBody>
          <a:bodyPr/>
          <a:lstStyle>
            <a:lvl1pPr marL="0" indent="0" algn="l">
              <a:buFontTx/>
              <a:buNone/>
              <a:defRPr sz="1600" b="1" baseline="0">
                <a:solidFill>
                  <a:schemeClr val="bg1">
                    <a:lumMod val="50000"/>
                  </a:schemeClr>
                </a:solidFill>
              </a:defRPr>
            </a:lvl1pPr>
          </a:lstStyle>
          <a:p>
            <a:pPr lvl="0"/>
            <a:r>
              <a:rPr lang="en-US" altLang="zh-TW" dirty="0"/>
              <a:t>Presenter Name</a:t>
            </a:r>
            <a:endParaRPr lang="zh-TW" altLang="en-US" dirty="0"/>
          </a:p>
        </p:txBody>
      </p:sp>
    </p:spTree>
    <p:extLst>
      <p:ext uri="{BB962C8B-B14F-4D97-AF65-F5344CB8AC3E}">
        <p14:creationId xmlns:p14="http://schemas.microsoft.com/office/powerpoint/2010/main" val="168076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50" cy="5150811"/>
          </a:xfrm>
          <a:prstGeom prst="rect">
            <a:avLst/>
          </a:prstGeom>
          <a:noFill/>
          <a:extLst>
            <a:ext uri="{909E8E84-426E-40DD-AFC4-6F175D3DCCD1}">
              <a14:hiddenFill xmlns:a14="http://schemas.microsoft.com/office/drawing/2010/main">
                <a:solidFill>
                  <a:srgbClr val="FFFFFF"/>
                </a:solidFill>
              </a14:hiddenFill>
            </a:ext>
          </a:extLst>
        </p:spPr>
      </p:pic>
      <p:sp>
        <p:nvSpPr>
          <p:cNvPr id="13" name="內容版面配置區 2"/>
          <p:cNvSpPr>
            <a:spLocks noGrp="1"/>
          </p:cNvSpPr>
          <p:nvPr>
            <p:ph idx="1" hasCustomPrompt="1"/>
          </p:nvPr>
        </p:nvSpPr>
        <p:spPr>
          <a:xfrm>
            <a:off x="2843808" y="818846"/>
            <a:ext cx="5976664" cy="3625112"/>
          </a:xfrm>
          <a:prstGeom prst="rect">
            <a:avLst/>
          </a:prstGeom>
        </p:spPr>
        <p:txBody>
          <a:bodyPr/>
          <a:lstStyle>
            <a:lvl1pPr marL="342900" marR="0" indent="-3429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sz="2400" b="1">
                <a:solidFill>
                  <a:schemeClr val="tx2">
                    <a:lumMod val="75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latin typeface="+mn-lt"/>
              </a:defRPr>
            </a:lvl3pPr>
            <a:lvl4pPr>
              <a:defRPr>
                <a:latin typeface="+mn-lt"/>
              </a:defRPr>
            </a:lvl4pPr>
          </a:lstStyle>
          <a:p>
            <a:pPr lvl="0"/>
            <a:r>
              <a:rPr lang="en-US" altLang="zh-TW" dirty="0"/>
              <a:t>Inner text standard font size 24, Calibri</a:t>
            </a:r>
          </a:p>
          <a:p>
            <a:pPr lvl="0"/>
            <a:endParaRPr lang="en-US" altLang="zh-TW" dirty="0"/>
          </a:p>
          <a:p>
            <a:pPr lvl="0"/>
            <a:endParaRPr lang="en-US" altLang="zh-TW" dirty="0"/>
          </a:p>
        </p:txBody>
      </p:sp>
      <p:sp>
        <p:nvSpPr>
          <p:cNvPr id="14" name="標題 6"/>
          <p:cNvSpPr>
            <a:spLocks noGrp="1"/>
          </p:cNvSpPr>
          <p:nvPr>
            <p:ph type="title" hasCustomPrompt="1"/>
          </p:nvPr>
        </p:nvSpPr>
        <p:spPr>
          <a:xfrm>
            <a:off x="395536" y="1923678"/>
            <a:ext cx="2088232" cy="432048"/>
          </a:xfrm>
          <a:prstGeom prst="rect">
            <a:avLst/>
          </a:prstGeom>
        </p:spPr>
        <p:txBody>
          <a:bodyPr/>
          <a:lstStyle>
            <a:lvl1pPr algn="l">
              <a:defRPr sz="3200" b="1">
                <a:solidFill>
                  <a:schemeClr val="accent6">
                    <a:lumMod val="75000"/>
                  </a:schemeClr>
                </a:solidFill>
                <a:latin typeface="+mj-lt"/>
              </a:defRPr>
            </a:lvl1pPr>
          </a:lstStyle>
          <a:p>
            <a:r>
              <a:rPr lang="en-US" altLang="zh-TW" dirty="0"/>
              <a:t>CONTENTS</a:t>
            </a:r>
            <a:endParaRPr lang="zh-TW" altLang="en-US" dirty="0"/>
          </a:p>
        </p:txBody>
      </p:sp>
      <p:sp>
        <p:nvSpPr>
          <p:cNvPr id="15"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Tree>
    <p:extLst>
      <p:ext uri="{BB962C8B-B14F-4D97-AF65-F5344CB8AC3E}">
        <p14:creationId xmlns:p14="http://schemas.microsoft.com/office/powerpoint/2010/main" val="151118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lu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20538"/>
            <a:ext cx="9152550" cy="5150810"/>
          </a:xfrm>
          <a:prstGeom prst="rect">
            <a:avLst/>
          </a:prstGeom>
          <a:noFill/>
          <a:extLst>
            <a:ext uri="{909E8E84-426E-40DD-AFC4-6F175D3DCCD1}">
              <a14:hiddenFill xmlns:a14="http://schemas.microsoft.com/office/drawing/2010/main">
                <a:solidFill>
                  <a:srgbClr val="FFFFFF"/>
                </a:solidFill>
              </a14:hiddenFill>
            </a:ext>
          </a:extLst>
        </p:spPr>
      </p:pic>
      <p:sp>
        <p:nvSpPr>
          <p:cNvPr id="8" name="標題 1"/>
          <p:cNvSpPr>
            <a:spLocks noGrp="1"/>
          </p:cNvSpPr>
          <p:nvPr>
            <p:ph type="title" hasCustomPrompt="1"/>
          </p:nvPr>
        </p:nvSpPr>
        <p:spPr>
          <a:xfrm>
            <a:off x="395536" y="1995686"/>
            <a:ext cx="7272300" cy="72008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Tx/>
              <a:buNone/>
              <a:tabLst/>
              <a:defRPr sz="2800" b="1">
                <a:solidFill>
                  <a:schemeClr val="bg1"/>
                </a:solidFill>
                <a:latin typeface="+mj-lt"/>
              </a:defRPr>
            </a:lvl1pPr>
          </a:lstStyle>
          <a:p>
            <a:pPr lvl="0"/>
            <a:r>
              <a:rPr lang="en-US" altLang="zh-TW" dirty="0" err="1"/>
              <a:t>Interlude:Type</a:t>
            </a:r>
            <a:r>
              <a:rPr lang="en-US" altLang="zh-TW" dirty="0"/>
              <a:t> The Title Here </a:t>
            </a:r>
            <a:endParaRPr lang="zh-TW" altLang="en-US" dirty="0"/>
          </a:p>
        </p:txBody>
      </p:sp>
      <p:sp>
        <p:nvSpPr>
          <p:cNvPr id="13" name="投影片編號版面配置區 4"/>
          <p:cNvSpPr>
            <a:spLocks noGrp="1"/>
          </p:cNvSpPr>
          <p:nvPr>
            <p:ph type="sldNum" sz="quarter" idx="10"/>
          </p:nvPr>
        </p:nvSpPr>
        <p:spPr>
          <a:xfrm>
            <a:off x="7884368" y="4803998"/>
            <a:ext cx="2133600" cy="274637"/>
          </a:xfrm>
        </p:spPr>
        <p:txBody>
          <a:bodyPr/>
          <a:lstStyle>
            <a:lvl1pPr>
              <a:defRPr>
                <a:solidFill>
                  <a:schemeClr val="bg1"/>
                </a:solidFill>
              </a:defRPr>
            </a:lvl1pPr>
          </a:lstStyle>
          <a:p>
            <a:pPr>
              <a:defRPr/>
            </a:pPr>
            <a:fld id="{7AAC87C8-5AD5-426A-974B-359D53E95C3A}" type="slidenum">
              <a:rPr lang="zh-TW" altLang="en-US" smtClean="0"/>
              <a:pPr>
                <a:defRPr/>
              </a:pPr>
              <a:t>‹#›</a:t>
            </a:fld>
            <a:endParaRPr lang="zh-TW" altLang="en-US" dirty="0"/>
          </a:p>
        </p:txBody>
      </p:sp>
    </p:spTree>
    <p:extLst>
      <p:ext uri="{BB962C8B-B14F-4D97-AF65-F5344CB8AC3E}">
        <p14:creationId xmlns:p14="http://schemas.microsoft.com/office/powerpoint/2010/main" val="39854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50" cy="5150810"/>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
        <p:nvSpPr>
          <p:cNvPr id="8" name="標題 6"/>
          <p:cNvSpPr>
            <a:spLocks noGrp="1"/>
          </p:cNvSpPr>
          <p:nvPr>
            <p:ph type="title" hasCustomPrompt="1"/>
          </p:nvPr>
        </p:nvSpPr>
        <p:spPr>
          <a:xfrm>
            <a:off x="251520" y="195486"/>
            <a:ext cx="7344816" cy="432048"/>
          </a:xfrm>
          <a:prstGeom prst="rect">
            <a:avLst/>
          </a:prstGeom>
        </p:spPr>
        <p:txBody>
          <a:bodyPr/>
          <a:lstStyle>
            <a:lvl1pPr algn="l">
              <a:defRPr sz="2400" b="1">
                <a:solidFill>
                  <a:schemeClr val="accent6">
                    <a:lumMod val="75000"/>
                  </a:schemeClr>
                </a:solidFill>
                <a:latin typeface="+mj-lt"/>
              </a:defRPr>
            </a:lvl1pPr>
          </a:lstStyle>
          <a:p>
            <a:r>
              <a:rPr lang="en-US" altLang="zh-TW" dirty="0"/>
              <a:t>Title: font size 24, Calibri, Left</a:t>
            </a:r>
            <a:endParaRPr lang="zh-TW" altLang="en-US" dirty="0"/>
          </a:p>
        </p:txBody>
      </p:sp>
      <p:sp>
        <p:nvSpPr>
          <p:cNvPr id="9" name="內容版面配置區 2"/>
          <p:cNvSpPr>
            <a:spLocks noGrp="1"/>
          </p:cNvSpPr>
          <p:nvPr>
            <p:ph idx="1" hasCustomPrompt="1"/>
          </p:nvPr>
        </p:nvSpPr>
        <p:spPr>
          <a:xfrm>
            <a:off x="287337" y="1131590"/>
            <a:ext cx="8569325" cy="3348372"/>
          </a:xfrm>
          <a:prstGeom prst="rect">
            <a:avLst/>
          </a:prstGeom>
        </p:spPr>
        <p:txBody>
          <a:bodyPr/>
          <a:lstStyle>
            <a:lvl1pPr>
              <a:defRPr sz="2400">
                <a:solidFill>
                  <a:schemeClr val="accent1">
                    <a:lumMod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solidFill>
                  <a:schemeClr val="accent1">
                    <a:lumMod val="50000"/>
                  </a:schemeClr>
                </a:solidFill>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solidFill>
                  <a:schemeClr val="accent1">
                    <a:lumMod val="50000"/>
                  </a:schemeClr>
                </a:solidFill>
                <a:latin typeface="+mn-lt"/>
              </a:defRPr>
            </a:lvl3pPr>
            <a:lvl4pPr>
              <a:defRPr>
                <a:latin typeface="+mn-lt"/>
              </a:defRPr>
            </a:lvl4pPr>
          </a:lstStyle>
          <a:p>
            <a:r>
              <a:rPr lang="en-US" altLang="zh-TW" dirty="0"/>
              <a:t>Inner text standard Font Size 24, Calibri</a:t>
            </a:r>
          </a:p>
          <a:p>
            <a:pPr lvl="1"/>
            <a:r>
              <a:rPr lang="en-US" altLang="zh-TW" dirty="0"/>
              <a:t>Inner text standard Font Size 22, Calibri</a:t>
            </a:r>
          </a:p>
          <a:p>
            <a:pPr lvl="2"/>
            <a:r>
              <a:rPr lang="en-US" altLang="zh-TW" dirty="0"/>
              <a:t>Inner text standard Font Size 22, Calibri</a:t>
            </a:r>
          </a:p>
        </p:txBody>
      </p:sp>
    </p:spTree>
    <p:extLst>
      <p:ext uri="{BB962C8B-B14F-4D97-AF65-F5344CB8AC3E}">
        <p14:creationId xmlns:p14="http://schemas.microsoft.com/office/powerpoint/2010/main" val="425481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eet-1">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50" cy="5150810"/>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
        <p:nvSpPr>
          <p:cNvPr id="12" name="標題 6"/>
          <p:cNvSpPr>
            <a:spLocks noGrp="1"/>
          </p:cNvSpPr>
          <p:nvPr>
            <p:ph type="title" hasCustomPrompt="1"/>
          </p:nvPr>
        </p:nvSpPr>
        <p:spPr>
          <a:xfrm>
            <a:off x="251520" y="195486"/>
            <a:ext cx="7344816" cy="432048"/>
          </a:xfrm>
          <a:prstGeom prst="rect">
            <a:avLst/>
          </a:prstGeom>
        </p:spPr>
        <p:txBody>
          <a:bodyPr/>
          <a:lstStyle>
            <a:lvl1pPr algn="l">
              <a:defRPr sz="2400" b="1">
                <a:solidFill>
                  <a:schemeClr val="accent6">
                    <a:lumMod val="75000"/>
                  </a:schemeClr>
                </a:solidFill>
                <a:latin typeface="+mj-lt"/>
              </a:defRPr>
            </a:lvl1pPr>
          </a:lstStyle>
          <a:p>
            <a:r>
              <a:rPr lang="en-US" altLang="zh-TW" dirty="0"/>
              <a:t>Title: font size 24, Calibri, Left</a:t>
            </a:r>
            <a:endParaRPr lang="zh-TW" altLang="en-US" dirty="0"/>
          </a:p>
        </p:txBody>
      </p:sp>
      <p:sp>
        <p:nvSpPr>
          <p:cNvPr id="13" name="內容版面配置區 2"/>
          <p:cNvSpPr>
            <a:spLocks noGrp="1"/>
          </p:cNvSpPr>
          <p:nvPr>
            <p:ph idx="1" hasCustomPrompt="1"/>
          </p:nvPr>
        </p:nvSpPr>
        <p:spPr>
          <a:xfrm>
            <a:off x="287337" y="1131590"/>
            <a:ext cx="8569325" cy="3348372"/>
          </a:xfrm>
          <a:prstGeom prst="rect">
            <a:avLst/>
          </a:prstGeom>
        </p:spPr>
        <p:txBody>
          <a:bodyPr/>
          <a:lstStyle>
            <a:lvl1pPr>
              <a:defRPr sz="2400">
                <a:solidFill>
                  <a:schemeClr val="accent1">
                    <a:lumMod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solidFill>
                  <a:schemeClr val="accent1">
                    <a:lumMod val="50000"/>
                  </a:schemeClr>
                </a:solidFill>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solidFill>
                  <a:schemeClr val="accent1">
                    <a:lumMod val="50000"/>
                  </a:schemeClr>
                </a:solidFill>
                <a:latin typeface="+mn-lt"/>
              </a:defRPr>
            </a:lvl3pPr>
            <a:lvl4pPr>
              <a:defRPr>
                <a:latin typeface="+mn-lt"/>
              </a:defRPr>
            </a:lvl4pPr>
          </a:lstStyle>
          <a:p>
            <a:r>
              <a:rPr lang="en-US" altLang="zh-TW" dirty="0"/>
              <a:t>Inner text standard Font Size 24, Calibri</a:t>
            </a:r>
          </a:p>
          <a:p>
            <a:pPr lvl="1"/>
            <a:r>
              <a:rPr lang="en-US" altLang="zh-TW" dirty="0"/>
              <a:t>Inner text standard Font Size 22, Calibri</a:t>
            </a:r>
          </a:p>
          <a:p>
            <a:pPr lvl="2"/>
            <a:r>
              <a:rPr lang="en-US" altLang="zh-TW" dirty="0"/>
              <a:t>Inner text standard Font Size 22, Calibri</a:t>
            </a:r>
          </a:p>
        </p:txBody>
      </p:sp>
    </p:spTree>
    <p:extLst>
      <p:ext uri="{BB962C8B-B14F-4D97-AF65-F5344CB8AC3E}">
        <p14:creationId xmlns:p14="http://schemas.microsoft.com/office/powerpoint/2010/main" val="228409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eet-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49" cy="5150810"/>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
        <p:nvSpPr>
          <p:cNvPr id="9" name="內容版面配置區 2"/>
          <p:cNvSpPr>
            <a:spLocks noGrp="1"/>
          </p:cNvSpPr>
          <p:nvPr>
            <p:ph idx="1" hasCustomPrompt="1"/>
          </p:nvPr>
        </p:nvSpPr>
        <p:spPr>
          <a:xfrm>
            <a:off x="287337" y="411510"/>
            <a:ext cx="8569325" cy="4068452"/>
          </a:xfrm>
          <a:prstGeom prst="rect">
            <a:avLst/>
          </a:prstGeom>
        </p:spPr>
        <p:txBody>
          <a:bodyPr/>
          <a:lstStyle>
            <a:lvl1pPr marL="0" indent="0">
              <a:buNone/>
              <a:defRPr sz="2400">
                <a:solidFill>
                  <a:schemeClr val="accent1">
                    <a:lumMod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solidFill>
                  <a:schemeClr val="accent1">
                    <a:lumMod val="50000"/>
                  </a:schemeClr>
                </a:solidFill>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solidFill>
                  <a:schemeClr val="accent1">
                    <a:lumMod val="50000"/>
                  </a:schemeClr>
                </a:solidFill>
                <a:latin typeface="+mn-lt"/>
              </a:defRPr>
            </a:lvl3pPr>
            <a:lvl4pPr>
              <a:defRPr>
                <a:latin typeface="+mn-lt"/>
              </a:defRPr>
            </a:lvl4pPr>
          </a:lstStyle>
          <a:p>
            <a:r>
              <a:rPr lang="en-US" altLang="zh-TW" dirty="0"/>
              <a:t>Title: font size 24, Calibri, Left</a:t>
            </a:r>
          </a:p>
        </p:txBody>
      </p:sp>
    </p:spTree>
    <p:extLst>
      <p:ext uri="{BB962C8B-B14F-4D97-AF65-F5344CB8AC3E}">
        <p14:creationId xmlns:p14="http://schemas.microsoft.com/office/powerpoint/2010/main" val="135773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heet-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49" cy="5150809"/>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4"/>
          <p:cNvSpPr>
            <a:spLocks noGrp="1"/>
          </p:cNvSpPr>
          <p:nvPr>
            <p:ph type="sldNum" sz="quarter" idx="10"/>
          </p:nvPr>
        </p:nvSpPr>
        <p:spPr>
          <a:xfrm>
            <a:off x="7884368" y="4803998"/>
            <a:ext cx="2133600" cy="274637"/>
          </a:xfrm>
        </p:spPr>
        <p:txBody>
          <a:bodyPr/>
          <a:lstStyle>
            <a:lvl1pPr>
              <a:defRPr>
                <a:solidFill>
                  <a:schemeClr val="bg1"/>
                </a:solidFill>
              </a:defRPr>
            </a:lvl1pPr>
          </a:lstStyle>
          <a:p>
            <a:pPr>
              <a:defRPr/>
            </a:pPr>
            <a:fld id="{7AAC87C8-5AD5-426A-974B-359D53E95C3A}" type="slidenum">
              <a:rPr lang="zh-TW" altLang="en-US" smtClean="0"/>
              <a:pPr>
                <a:defRPr/>
              </a:pPr>
              <a:t>‹#›</a:t>
            </a:fld>
            <a:endParaRPr lang="zh-TW" altLang="en-US" dirty="0"/>
          </a:p>
        </p:txBody>
      </p:sp>
      <p:sp>
        <p:nvSpPr>
          <p:cNvPr id="9" name="內容版面配置區 2"/>
          <p:cNvSpPr>
            <a:spLocks noGrp="1"/>
          </p:cNvSpPr>
          <p:nvPr>
            <p:ph idx="1" hasCustomPrompt="1"/>
          </p:nvPr>
        </p:nvSpPr>
        <p:spPr>
          <a:xfrm>
            <a:off x="6156176" y="699542"/>
            <a:ext cx="2664296" cy="3960440"/>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600" b="0">
                <a:solidFill>
                  <a:schemeClr val="bg1">
                    <a:lumMod val="95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latin typeface="+mn-lt"/>
              </a:defRPr>
            </a:lvl3pPr>
            <a:lvl4pPr>
              <a:defRPr>
                <a:latin typeface="+mn-lt"/>
              </a:defRPr>
            </a:lvl4pPr>
          </a:lstStyle>
          <a:p>
            <a:pPr lvl="0"/>
            <a:r>
              <a:rPr lang="en-US" altLang="zh-TW" dirty="0"/>
              <a:t>Inner text standard font size 16, Calibri</a:t>
            </a:r>
          </a:p>
          <a:p>
            <a:pPr lvl="0"/>
            <a:endParaRPr lang="en-US" altLang="zh-TW" dirty="0"/>
          </a:p>
          <a:p>
            <a:pPr lvl="0"/>
            <a:endParaRPr lang="en-US" altLang="zh-TW" dirty="0"/>
          </a:p>
          <a:p>
            <a:pPr lvl="0"/>
            <a:endParaRPr lang="en-US" altLang="zh-TW" dirty="0"/>
          </a:p>
        </p:txBody>
      </p:sp>
      <p:sp>
        <p:nvSpPr>
          <p:cNvPr id="10" name="內容版面配置區 2"/>
          <p:cNvSpPr>
            <a:spLocks noGrp="1"/>
          </p:cNvSpPr>
          <p:nvPr>
            <p:ph idx="11"/>
          </p:nvPr>
        </p:nvSpPr>
        <p:spPr>
          <a:xfrm>
            <a:off x="-8553" y="267494"/>
            <a:ext cx="5948705" cy="4392488"/>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3200" b="0">
                <a:solidFill>
                  <a:schemeClr val="tx1">
                    <a:lumMod val="50000"/>
                    <a:lumOff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latin typeface="+mn-lt"/>
              </a:defRPr>
            </a:lvl3pPr>
            <a:lvl4pPr>
              <a:defRPr>
                <a:latin typeface="+mn-lt"/>
              </a:defRPr>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325873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eet-3">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49" cy="5150809"/>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p:cNvSpPr>
            <a:spLocks noGrp="1"/>
          </p:cNvSpPr>
          <p:nvPr>
            <p:ph type="sldNum" sz="quarter" idx="10"/>
          </p:nvPr>
        </p:nvSpPr>
        <p:spPr>
          <a:xfrm>
            <a:off x="7884368" y="4803998"/>
            <a:ext cx="2133600" cy="274637"/>
          </a:xfrm>
        </p:spPr>
        <p:txBody>
          <a:bodyPr/>
          <a:lstStyle>
            <a:lvl1pPr>
              <a:defRPr>
                <a:solidFill>
                  <a:schemeClr val="bg1"/>
                </a:solidFill>
              </a:defRPr>
            </a:lvl1pPr>
          </a:lstStyle>
          <a:p>
            <a:pPr>
              <a:defRPr/>
            </a:pPr>
            <a:fld id="{7AAC87C8-5AD5-426A-974B-359D53E95C3A}" type="slidenum">
              <a:rPr lang="zh-TW" altLang="en-US" smtClean="0"/>
              <a:pPr>
                <a:defRPr/>
              </a:pPr>
              <a:t>‹#›</a:t>
            </a:fld>
            <a:endParaRPr lang="zh-TW" altLang="en-US" dirty="0"/>
          </a:p>
        </p:txBody>
      </p:sp>
    </p:spTree>
    <p:extLst>
      <p:ext uri="{BB962C8B-B14F-4D97-AF65-F5344CB8AC3E}">
        <p14:creationId xmlns:p14="http://schemas.microsoft.com/office/powerpoint/2010/main" val="324912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pic>
        <p:nvPicPr>
          <p:cNvPr id="2" name="Picture 2" descr="D:\Allion_ClarkChao\04.Allion Design\01.PPT Template\2021ppt\2021ppt-02.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01" y="0"/>
            <a:ext cx="9155101" cy="5152246"/>
          </a:xfrm>
          <a:prstGeom prst="rect">
            <a:avLst/>
          </a:prstGeom>
          <a:noFill/>
          <a:extLst>
            <a:ext uri="{909E8E84-426E-40DD-AFC4-6F175D3DCCD1}">
              <a14:hiddenFill xmlns:a14="http://schemas.microsoft.com/office/drawing/2010/main">
                <a:solidFill>
                  <a:srgbClr val="FFFFFF"/>
                </a:solidFill>
              </a14:hiddenFill>
            </a:ext>
          </a:extLst>
        </p:spPr>
      </p:pic>
      <p:sp>
        <p:nvSpPr>
          <p:cNvPr id="12" name="投影片編號版面配置區 5"/>
          <p:cNvSpPr>
            <a:spLocks noGrp="1"/>
          </p:cNvSpPr>
          <p:nvPr>
            <p:ph type="sldNum" sz="quarter" idx="4"/>
          </p:nvPr>
        </p:nvSpPr>
        <p:spPr>
          <a:xfrm>
            <a:off x="7884368" y="4817393"/>
            <a:ext cx="2133600" cy="274637"/>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bg1">
                    <a:lumMod val="50000"/>
                  </a:schemeClr>
                </a:solidFill>
                <a:latin typeface="+mn-lt"/>
                <a:ea typeface="+mn-ea"/>
              </a:defRPr>
            </a:lvl1pPr>
          </a:lstStyle>
          <a:p>
            <a:pPr>
              <a:defRPr/>
            </a:pPr>
            <a:fld id="{FC70E329-F2CB-4190-8F57-661B5720DADA}" type="slidenum">
              <a:rPr lang="zh-TW" altLang="en-US" smtClean="0"/>
              <a:pPr>
                <a:defRPr/>
              </a:pPr>
              <a:t>‹#›</a:t>
            </a:fld>
            <a:endParaRPr lang="zh-TW" altLang="en-US" dirty="0"/>
          </a:p>
        </p:txBody>
      </p:sp>
    </p:spTree>
    <p:extLst>
      <p:ext uri="{BB962C8B-B14F-4D97-AF65-F5344CB8AC3E}">
        <p14:creationId xmlns:p14="http://schemas.microsoft.com/office/powerpoint/2010/main" val="356613443"/>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9" r:id="rId4"/>
    <p:sldLayoutId id="2147483650" r:id="rId5"/>
    <p:sldLayoutId id="2147483652" r:id="rId6"/>
    <p:sldLayoutId id="2147483660" r:id="rId7"/>
    <p:sldLayoutId id="2147483656"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file:///\\192.168.20.20\" TargetMode="External"/><Relationship Id="rId2" Type="http://schemas.openxmlformats.org/officeDocument/2006/relationships/hyperlink" Target="file:///\\192.168.60.16" TargetMode="External"/><Relationship Id="rId1" Type="http://schemas.openxmlformats.org/officeDocument/2006/relationships/slideLayout" Target="../slideLayouts/slideLayout4.xml"/><Relationship Id="rId4" Type="http://schemas.openxmlformats.org/officeDocument/2006/relationships/hyperlink" Target="file:///\\192.168.60.1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file:///\\192.168.20.20\sto\EO\2_AutoTool\ALL\103.Dell_AITest\MineContro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版面配置區 2"/>
          <p:cNvSpPr>
            <a:spLocks noGrp="1"/>
          </p:cNvSpPr>
          <p:nvPr>
            <p:ph type="body" sz="quarter" idx="15"/>
          </p:nvPr>
        </p:nvSpPr>
        <p:spPr>
          <a:xfrm>
            <a:off x="4932040" y="4371950"/>
            <a:ext cx="1656184" cy="359965"/>
          </a:xfrm>
        </p:spPr>
        <p:txBody>
          <a:bodyPr/>
          <a:lstStyle/>
          <a:p>
            <a:pPr>
              <a:defRPr/>
            </a:pPr>
            <a:r>
              <a:rPr lang="en-US" altLang="zh-TW" dirty="0"/>
              <a:t>6/DEC/2023</a:t>
            </a:r>
            <a:endParaRPr lang="zh-TW" altLang="en-US" dirty="0"/>
          </a:p>
        </p:txBody>
      </p:sp>
      <p:sp>
        <p:nvSpPr>
          <p:cNvPr id="2" name="標題 1"/>
          <p:cNvSpPr>
            <a:spLocks noGrp="1"/>
          </p:cNvSpPr>
          <p:nvPr>
            <p:ph type="ctrTitle"/>
          </p:nvPr>
        </p:nvSpPr>
        <p:spPr>
          <a:xfrm>
            <a:off x="179512" y="2067694"/>
            <a:ext cx="6840760" cy="1872208"/>
          </a:xfrm>
        </p:spPr>
        <p:txBody>
          <a:bodyPr>
            <a:normAutofit fontScale="90000"/>
          </a:bodyPr>
          <a:lstStyle/>
          <a:p>
            <a:r>
              <a:rPr lang="en-US" altLang="zh-CN" dirty="0"/>
              <a:t>Lab322 (</a:t>
            </a:r>
            <a:r>
              <a:rPr lang="en-US" altLang="zh-CN" dirty="0" err="1"/>
              <a:t>Inventec</a:t>
            </a:r>
            <a:r>
              <a:rPr lang="en-US" altLang="zh-CN" dirty="0"/>
              <a:t>)</a:t>
            </a:r>
            <a:r>
              <a:rPr lang="en-US" altLang="zh-TW" dirty="0"/>
              <a:t/>
            </a:r>
            <a:br>
              <a:rPr lang="en-US" altLang="zh-TW" dirty="0"/>
            </a:br>
            <a:r>
              <a:rPr lang="en-US" altLang="zh-CN" dirty="0" err="1"/>
              <a:t>MineControl</a:t>
            </a:r>
            <a:r>
              <a:rPr lang="en-US" altLang="zh-CN" dirty="0"/>
              <a:t>(</a:t>
            </a:r>
            <a:r>
              <a:rPr lang="zh-CN" altLang="en-US" dirty="0"/>
              <a:t>我的</a:t>
            </a:r>
            <a:r>
              <a:rPr lang="en-US" altLang="zh-CN" dirty="0"/>
              <a:t>AI</a:t>
            </a:r>
            <a:r>
              <a:rPr lang="zh-CN" altLang="en-US" dirty="0"/>
              <a:t>中控室</a:t>
            </a:r>
            <a:r>
              <a:rPr lang="en-US" altLang="zh-CN" dirty="0"/>
              <a:t>)</a:t>
            </a:r>
            <a:r>
              <a:rPr lang="en-US" altLang="zh-TW" dirty="0"/>
              <a:t/>
            </a:r>
            <a:br>
              <a:rPr lang="en-US" altLang="zh-TW" dirty="0"/>
            </a:br>
            <a:r>
              <a:rPr lang="en-US" altLang="zh-TW" dirty="0"/>
              <a:t>Introduction and Manul</a:t>
            </a:r>
            <a:endParaRPr lang="zh-TW" altLang="en-US" dirty="0"/>
          </a:p>
        </p:txBody>
      </p:sp>
      <p:sp>
        <p:nvSpPr>
          <p:cNvPr id="5" name="文字版面配置區 4"/>
          <p:cNvSpPr>
            <a:spLocks noGrp="1"/>
          </p:cNvSpPr>
          <p:nvPr>
            <p:ph type="body" sz="quarter" idx="16"/>
          </p:nvPr>
        </p:nvSpPr>
        <p:spPr/>
        <p:txBody>
          <a:bodyPr/>
          <a:lstStyle/>
          <a:p>
            <a:r>
              <a:rPr lang="en-US" altLang="zh-TW" dirty="0"/>
              <a:t>Andy Liao</a:t>
            </a:r>
            <a:endParaRPr lang="zh-TW" altLang="en-US" dirty="0"/>
          </a:p>
        </p:txBody>
      </p:sp>
    </p:spTree>
    <p:extLst>
      <p:ext uri="{BB962C8B-B14F-4D97-AF65-F5344CB8AC3E}">
        <p14:creationId xmlns:p14="http://schemas.microsoft.com/office/powerpoint/2010/main" val="16399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C308F980-A157-DECD-0CEF-BC0EE4B30263}"/>
              </a:ext>
            </a:extLst>
          </p:cNvPr>
          <p:cNvSpPr>
            <a:spLocks noGrp="1"/>
          </p:cNvSpPr>
          <p:nvPr>
            <p:ph type="sldNum" sz="quarter" idx="10"/>
          </p:nvPr>
        </p:nvSpPr>
        <p:spPr/>
        <p:txBody>
          <a:bodyPr/>
          <a:lstStyle/>
          <a:p>
            <a:pPr>
              <a:defRPr/>
            </a:pPr>
            <a:fld id="{7AAC87C8-5AD5-426A-974B-359D53E95C3A}" type="slidenum">
              <a:rPr lang="zh-TW" altLang="en-US" smtClean="0"/>
              <a:pPr>
                <a:defRPr/>
              </a:pPr>
              <a:t>10</a:t>
            </a:fld>
            <a:endParaRPr lang="zh-TW" altLang="en-US" dirty="0"/>
          </a:p>
        </p:txBody>
      </p:sp>
      <p:sp>
        <p:nvSpPr>
          <p:cNvPr id="3" name="標題 2">
            <a:extLst>
              <a:ext uri="{FF2B5EF4-FFF2-40B4-BE49-F238E27FC236}">
                <a16:creationId xmlns:a16="http://schemas.microsoft.com/office/drawing/2014/main" xmlns="" id="{D7A99B5B-5733-D0E7-374C-7626995E0584}"/>
              </a:ext>
            </a:extLst>
          </p:cNvPr>
          <p:cNvSpPr>
            <a:spLocks noGrp="1"/>
          </p:cNvSpPr>
          <p:nvPr>
            <p:ph type="title"/>
          </p:nvPr>
        </p:nvSpPr>
        <p:spPr/>
        <p:txBody>
          <a:bodyPr/>
          <a:lstStyle/>
          <a:p>
            <a:r>
              <a:rPr lang="zh-TW" altLang="en-US" dirty="0"/>
              <a:t>安裝</a:t>
            </a:r>
          </a:p>
        </p:txBody>
      </p:sp>
      <p:sp>
        <p:nvSpPr>
          <p:cNvPr id="4" name="內容版面配置區 3">
            <a:extLst>
              <a:ext uri="{FF2B5EF4-FFF2-40B4-BE49-F238E27FC236}">
                <a16:creationId xmlns:a16="http://schemas.microsoft.com/office/drawing/2014/main" xmlns="" id="{8314B46C-E73B-4AEE-2531-AE9ACFCC64F8}"/>
              </a:ext>
            </a:extLst>
          </p:cNvPr>
          <p:cNvSpPr>
            <a:spLocks noGrp="1"/>
          </p:cNvSpPr>
          <p:nvPr>
            <p:ph idx="1"/>
          </p:nvPr>
        </p:nvSpPr>
        <p:spPr>
          <a:xfrm>
            <a:off x="251520" y="843558"/>
            <a:ext cx="8569325" cy="3348372"/>
          </a:xfrm>
        </p:spPr>
        <p:txBody>
          <a:bodyPr/>
          <a:lstStyle/>
          <a:p>
            <a:r>
              <a:rPr lang="zh-TW" altLang="en-US" sz="2000" dirty="0"/>
              <a:t>請輸入</a:t>
            </a:r>
            <a:r>
              <a:rPr lang="en-US" altLang="zh-TW" sz="2000" dirty="0" err="1"/>
              <a:t>Allion</a:t>
            </a:r>
            <a:r>
              <a:rPr lang="zh-TW" altLang="en-US" sz="2000" dirty="0"/>
              <a:t>系統帳號 </a:t>
            </a:r>
            <a:r>
              <a:rPr lang="en-US" altLang="zh-TW" sz="2000" dirty="0"/>
              <a:t>(</a:t>
            </a:r>
            <a:r>
              <a:rPr lang="zh-TW" altLang="en-US" sz="2000" dirty="0"/>
              <a:t>信箱帳號</a:t>
            </a:r>
            <a:r>
              <a:rPr lang="en-US" altLang="zh-TW" sz="2000" dirty="0"/>
              <a:t>) </a:t>
            </a:r>
          </a:p>
          <a:p>
            <a:r>
              <a:rPr lang="zh-TW" altLang="en-US" sz="2000" dirty="0"/>
              <a:t>帳號用以下兩種輸入方式皆可</a:t>
            </a:r>
            <a:endParaRPr lang="en-US" altLang="zh-TW" sz="2000" dirty="0"/>
          </a:p>
          <a:p>
            <a:pPr marL="0" indent="0">
              <a:buNone/>
            </a:pPr>
            <a:r>
              <a:rPr lang="zh-TW" altLang="en-US" sz="2000" dirty="0"/>
              <a:t>  </a:t>
            </a:r>
            <a:r>
              <a:rPr lang="en-US" altLang="zh-TW" sz="2000" dirty="0"/>
              <a:t>1.</a:t>
            </a:r>
            <a:r>
              <a:rPr lang="zh-TW" altLang="en-US" sz="2000" dirty="0"/>
              <a:t> </a:t>
            </a:r>
            <a:r>
              <a:rPr lang="en-US" altLang="zh-TW" sz="2000" dirty="0"/>
              <a:t>AndyLiao22060</a:t>
            </a:r>
          </a:p>
          <a:p>
            <a:pPr marL="0" indent="0">
              <a:buNone/>
            </a:pPr>
            <a:r>
              <a:rPr lang="zh-TW" altLang="en-US" sz="2000" dirty="0"/>
              <a:t>  </a:t>
            </a:r>
            <a:r>
              <a:rPr lang="en-US" altLang="zh-TW" sz="2000" dirty="0"/>
              <a:t>2. </a:t>
            </a:r>
            <a:r>
              <a:rPr lang="en-US" altLang="zh-TW" sz="2000" dirty="0" err="1"/>
              <a:t>Allionlab</a:t>
            </a:r>
            <a:r>
              <a:rPr lang="en-US" altLang="zh-TW" sz="2000" dirty="0"/>
              <a:t>\AndyLiao22060</a:t>
            </a:r>
          </a:p>
        </p:txBody>
      </p:sp>
      <p:pic>
        <p:nvPicPr>
          <p:cNvPr id="14" name="圖片 13">
            <a:extLst>
              <a:ext uri="{FF2B5EF4-FFF2-40B4-BE49-F238E27FC236}">
                <a16:creationId xmlns:a16="http://schemas.microsoft.com/office/drawing/2014/main" xmlns="" id="{43FA7BAF-04CB-1BA5-06BF-88403488D6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5079"/>
          <a:stretch/>
        </p:blipFill>
        <p:spPr>
          <a:xfrm>
            <a:off x="899592" y="2541164"/>
            <a:ext cx="7813576" cy="1564353"/>
          </a:xfrm>
          <a:prstGeom prst="rect">
            <a:avLst/>
          </a:prstGeom>
        </p:spPr>
      </p:pic>
    </p:spTree>
    <p:extLst>
      <p:ext uri="{BB962C8B-B14F-4D97-AF65-F5344CB8AC3E}">
        <p14:creationId xmlns:p14="http://schemas.microsoft.com/office/powerpoint/2010/main" val="246913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29D37C5B-FD69-7CB6-6D61-74D01ABD3A20}"/>
              </a:ext>
            </a:extLst>
          </p:cNvPr>
          <p:cNvSpPr>
            <a:spLocks noGrp="1"/>
          </p:cNvSpPr>
          <p:nvPr>
            <p:ph type="sldNum" sz="quarter" idx="10"/>
          </p:nvPr>
        </p:nvSpPr>
        <p:spPr/>
        <p:txBody>
          <a:bodyPr/>
          <a:lstStyle/>
          <a:p>
            <a:pPr>
              <a:defRPr/>
            </a:pPr>
            <a:fld id="{7AAC87C8-5AD5-426A-974B-359D53E95C3A}" type="slidenum">
              <a:rPr lang="zh-TW" altLang="en-US" smtClean="0"/>
              <a:pPr>
                <a:defRPr/>
              </a:pPr>
              <a:t>11</a:t>
            </a:fld>
            <a:endParaRPr lang="zh-TW" altLang="en-US" dirty="0"/>
          </a:p>
        </p:txBody>
      </p:sp>
      <p:sp>
        <p:nvSpPr>
          <p:cNvPr id="3" name="標題 2">
            <a:extLst>
              <a:ext uri="{FF2B5EF4-FFF2-40B4-BE49-F238E27FC236}">
                <a16:creationId xmlns:a16="http://schemas.microsoft.com/office/drawing/2014/main" xmlns="" id="{D273FAB9-BCBB-569C-9E7D-EDAB09CDB001}"/>
              </a:ext>
            </a:extLst>
          </p:cNvPr>
          <p:cNvSpPr>
            <a:spLocks noGrp="1"/>
          </p:cNvSpPr>
          <p:nvPr>
            <p:ph type="title"/>
          </p:nvPr>
        </p:nvSpPr>
        <p:spPr/>
        <p:txBody>
          <a:bodyPr/>
          <a:lstStyle/>
          <a:p>
            <a:r>
              <a:rPr lang="zh-TW" altLang="en-US" dirty="0"/>
              <a:t>安裝</a:t>
            </a:r>
          </a:p>
        </p:txBody>
      </p:sp>
      <p:sp>
        <p:nvSpPr>
          <p:cNvPr id="4" name="內容版面配置區 3">
            <a:extLst>
              <a:ext uri="{FF2B5EF4-FFF2-40B4-BE49-F238E27FC236}">
                <a16:creationId xmlns:a16="http://schemas.microsoft.com/office/drawing/2014/main" xmlns="" id="{2F6F562C-4137-65A9-DCF1-3EAA859A236A}"/>
              </a:ext>
            </a:extLst>
          </p:cNvPr>
          <p:cNvSpPr>
            <a:spLocks noGrp="1"/>
          </p:cNvSpPr>
          <p:nvPr>
            <p:ph idx="1"/>
          </p:nvPr>
        </p:nvSpPr>
        <p:spPr>
          <a:xfrm>
            <a:off x="287337" y="897564"/>
            <a:ext cx="8569325" cy="3348372"/>
          </a:xfrm>
        </p:spPr>
        <p:txBody>
          <a:bodyPr/>
          <a:lstStyle/>
          <a:p>
            <a:r>
              <a:rPr lang="zh-TW" altLang="en-US" sz="2000" dirty="0"/>
              <a:t>如果輸入錯誤的帳號密碼</a:t>
            </a:r>
            <a:r>
              <a:rPr lang="zh-CN" altLang="en-US" sz="2000" dirty="0"/>
              <a:t>無法正常往下執行，</a:t>
            </a:r>
            <a:r>
              <a:rPr lang="zh-TW" altLang="en-US" sz="2000" dirty="0"/>
              <a:t>會跳出下列訊息，請重新</a:t>
            </a:r>
            <a:r>
              <a:rPr lang="zh-CN" altLang="en-US" sz="2000" dirty="0"/>
              <a:t>執行並</a:t>
            </a:r>
            <a:r>
              <a:rPr lang="zh-TW" altLang="en-US" sz="2000" dirty="0"/>
              <a:t>輸入正確的帳號密碼</a:t>
            </a:r>
          </a:p>
        </p:txBody>
      </p:sp>
      <p:pic>
        <p:nvPicPr>
          <p:cNvPr id="6" name="圖片 5">
            <a:extLst>
              <a:ext uri="{FF2B5EF4-FFF2-40B4-BE49-F238E27FC236}">
                <a16:creationId xmlns:a16="http://schemas.microsoft.com/office/drawing/2014/main" xmlns="" id="{CDC25A02-A69E-A003-96E5-20016FB732A0}"/>
              </a:ext>
            </a:extLst>
          </p:cNvPr>
          <p:cNvPicPr>
            <a:picLocks noChangeAspect="1"/>
          </p:cNvPicPr>
          <p:nvPr/>
        </p:nvPicPr>
        <p:blipFill>
          <a:blip r:embed="rId2"/>
          <a:stretch>
            <a:fillRect/>
          </a:stretch>
        </p:blipFill>
        <p:spPr>
          <a:xfrm>
            <a:off x="2339752" y="2139702"/>
            <a:ext cx="3993971" cy="1512168"/>
          </a:xfrm>
          <a:prstGeom prst="rect">
            <a:avLst/>
          </a:prstGeom>
        </p:spPr>
      </p:pic>
    </p:spTree>
    <p:extLst>
      <p:ext uri="{BB962C8B-B14F-4D97-AF65-F5344CB8AC3E}">
        <p14:creationId xmlns:p14="http://schemas.microsoft.com/office/powerpoint/2010/main" val="319413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TW" altLang="en-US" dirty="0"/>
              <a:t>安裝</a:t>
            </a:r>
          </a:p>
        </p:txBody>
      </p:sp>
      <p:sp>
        <p:nvSpPr>
          <p:cNvPr id="9" name="內容版面配置區 1">
            <a:extLst>
              <a:ext uri="{FF2B5EF4-FFF2-40B4-BE49-F238E27FC236}">
                <a16:creationId xmlns:a16="http://schemas.microsoft.com/office/drawing/2014/main" xmlns="" id="{8AE9950E-E48A-4F98-8FE4-7C71424649A9}"/>
              </a:ext>
            </a:extLst>
          </p:cNvPr>
          <p:cNvSpPr>
            <a:spLocks noGrp="1"/>
          </p:cNvSpPr>
          <p:nvPr>
            <p:ph idx="1"/>
          </p:nvPr>
        </p:nvSpPr>
        <p:spPr>
          <a:xfrm>
            <a:off x="287337" y="663538"/>
            <a:ext cx="8569325" cy="3348372"/>
          </a:xfrm>
          <a:prstGeom prst="rect">
            <a:avLst/>
          </a:prstGeom>
        </p:spPr>
        <p:txBody>
          <a:bodyPr/>
          <a:lstStyle/>
          <a:p>
            <a:r>
              <a:rPr lang="zh-CN" altLang="en-US" sz="2000" dirty="0"/>
              <a:t>出現</a:t>
            </a:r>
            <a:r>
              <a:rPr lang="en-US" altLang="zh-CN" sz="2000" dirty="0"/>
              <a:t>node.JS</a:t>
            </a:r>
            <a:r>
              <a:rPr lang="zh-CN" altLang="en-US" sz="2000" dirty="0"/>
              <a:t>安裝畫面，</a:t>
            </a:r>
            <a:r>
              <a:rPr lang="zh-TW" altLang="en-US" sz="2000" dirty="0"/>
              <a:t>一直點</a:t>
            </a:r>
            <a:r>
              <a:rPr lang="en-US" altLang="zh-TW" sz="2000" dirty="0"/>
              <a:t>next</a:t>
            </a:r>
            <a:r>
              <a:rPr lang="zh-TW" altLang="en-US" sz="2000" dirty="0"/>
              <a:t>即可，不用改設定</a:t>
            </a:r>
            <a:r>
              <a:rPr lang="zh-CN" altLang="en-US" sz="2000" dirty="0"/>
              <a:t>。</a:t>
            </a:r>
            <a:endParaRPr lang="zh-TW" altLang="en-US" sz="2000" dirty="0"/>
          </a:p>
        </p:txBody>
      </p:sp>
      <p:pic>
        <p:nvPicPr>
          <p:cNvPr id="11" name="圖片 3">
            <a:extLst>
              <a:ext uri="{FF2B5EF4-FFF2-40B4-BE49-F238E27FC236}">
                <a16:creationId xmlns:a16="http://schemas.microsoft.com/office/drawing/2014/main" xmlns="" id="{06713B86-E9B3-DAA0-E717-63281A2DFA49}"/>
              </a:ext>
            </a:extLst>
          </p:cNvPr>
          <p:cNvPicPr>
            <a:picLocks noChangeAspect="1"/>
          </p:cNvPicPr>
          <p:nvPr/>
        </p:nvPicPr>
        <p:blipFill>
          <a:blip r:embed="rId2"/>
          <a:stretch>
            <a:fillRect/>
          </a:stretch>
        </p:blipFill>
        <p:spPr>
          <a:xfrm>
            <a:off x="1475656" y="1131590"/>
            <a:ext cx="5750116" cy="3600400"/>
          </a:xfrm>
          <a:prstGeom prst="rect">
            <a:avLst/>
          </a:prstGeom>
        </p:spPr>
      </p:pic>
    </p:spTree>
    <p:extLst>
      <p:ext uri="{BB962C8B-B14F-4D97-AF65-F5344CB8AC3E}">
        <p14:creationId xmlns:p14="http://schemas.microsoft.com/office/powerpoint/2010/main" val="358301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TW" altLang="en-US" dirty="0"/>
              <a:t>安裝</a:t>
            </a:r>
          </a:p>
        </p:txBody>
      </p:sp>
      <p:sp>
        <p:nvSpPr>
          <p:cNvPr id="2" name="內容版面配置區 1">
            <a:extLst>
              <a:ext uri="{FF2B5EF4-FFF2-40B4-BE49-F238E27FC236}">
                <a16:creationId xmlns:a16="http://schemas.microsoft.com/office/drawing/2014/main" xmlns="" id="{1106C180-B8E3-232F-11B3-3DD6797F9B87}"/>
              </a:ext>
            </a:extLst>
          </p:cNvPr>
          <p:cNvSpPr>
            <a:spLocks noGrp="1"/>
          </p:cNvSpPr>
          <p:nvPr>
            <p:ph idx="1"/>
          </p:nvPr>
        </p:nvSpPr>
        <p:spPr>
          <a:xfrm>
            <a:off x="287336" y="627534"/>
            <a:ext cx="8569325" cy="3348038"/>
          </a:xfrm>
          <a:prstGeom prst="rect">
            <a:avLst/>
          </a:prstGeom>
        </p:spPr>
        <p:txBody>
          <a:bodyPr/>
          <a:lstStyle/>
          <a:p>
            <a:r>
              <a:rPr lang="en-US" altLang="zh-CN" sz="2000" dirty="0"/>
              <a:t>NodeJS</a:t>
            </a:r>
            <a:r>
              <a:rPr lang="zh-CN" altLang="en-US" sz="2000" dirty="0"/>
              <a:t>完成後會繼續安裝</a:t>
            </a:r>
            <a:r>
              <a:rPr lang="en-US" altLang="zh-CN" sz="2000" dirty="0"/>
              <a:t>Electron</a:t>
            </a:r>
            <a:r>
              <a:rPr lang="zh-CN" altLang="en-US" sz="2000" dirty="0"/>
              <a:t>套件</a:t>
            </a:r>
            <a:endParaRPr lang="en-US" altLang="zh-CN" sz="2000" dirty="0"/>
          </a:p>
          <a:p>
            <a:r>
              <a:rPr lang="zh-CN" altLang="en-US" sz="2000" dirty="0"/>
              <a:t>之後會開始</a:t>
            </a:r>
            <a:r>
              <a:rPr lang="en-US" altLang="zh-CN" sz="2000" dirty="0"/>
              <a:t>Scan</a:t>
            </a:r>
            <a:r>
              <a:rPr lang="zh-CN" altLang="en-US" sz="2000" dirty="0"/>
              <a:t>近期一個月安裝過</a:t>
            </a:r>
            <a:r>
              <a:rPr lang="en-US" altLang="zh-CN" sz="2000" dirty="0"/>
              <a:t>AI Test Tool</a:t>
            </a:r>
            <a:r>
              <a:rPr lang="zh-CN" altLang="en-US" sz="2000" dirty="0"/>
              <a:t>的機器並確認是否在線 </a:t>
            </a:r>
            <a:r>
              <a:rPr lang="en-US" altLang="zh-CN" sz="2000" dirty="0"/>
              <a:t>(</a:t>
            </a:r>
            <a:r>
              <a:rPr lang="zh-CN" altLang="en-US" sz="2000" dirty="0"/>
              <a:t>約一分鐘</a:t>
            </a:r>
            <a:r>
              <a:rPr lang="en-US" altLang="zh-CN" sz="2000" dirty="0"/>
              <a:t>)</a:t>
            </a:r>
          </a:p>
          <a:p>
            <a:r>
              <a:rPr lang="en-US" altLang="zh-CN" sz="2000" dirty="0"/>
              <a:t>Scan</a:t>
            </a:r>
            <a:r>
              <a:rPr lang="zh-CN" altLang="en-US" sz="2000" dirty="0"/>
              <a:t>完成後就會開啟如下圖視窗的畫面</a:t>
            </a:r>
            <a:endParaRPr lang="zh-TW" altLang="en-US" sz="2000" dirty="0"/>
          </a:p>
        </p:txBody>
      </p:sp>
      <p:pic>
        <p:nvPicPr>
          <p:cNvPr id="4" name="図 3">
            <a:extLst>
              <a:ext uri="{FF2B5EF4-FFF2-40B4-BE49-F238E27FC236}">
                <a16:creationId xmlns:a16="http://schemas.microsoft.com/office/drawing/2014/main" xmlns="" id="{45C67F4C-B506-FC16-10B0-58CD198747CE}"/>
              </a:ext>
            </a:extLst>
          </p:cNvPr>
          <p:cNvPicPr>
            <a:picLocks noChangeAspect="1"/>
          </p:cNvPicPr>
          <p:nvPr/>
        </p:nvPicPr>
        <p:blipFill>
          <a:blip r:embed="rId2"/>
          <a:stretch>
            <a:fillRect/>
          </a:stretch>
        </p:blipFill>
        <p:spPr>
          <a:xfrm>
            <a:off x="2087722" y="2139702"/>
            <a:ext cx="4968552" cy="2651454"/>
          </a:xfrm>
          <a:prstGeom prst="rect">
            <a:avLst/>
          </a:prstGeom>
        </p:spPr>
      </p:pic>
    </p:spTree>
    <p:extLst>
      <p:ext uri="{BB962C8B-B14F-4D97-AF65-F5344CB8AC3E}">
        <p14:creationId xmlns:p14="http://schemas.microsoft.com/office/powerpoint/2010/main" val="10731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TW" altLang="en-US" dirty="0"/>
              <a:t>安裝完成</a:t>
            </a:r>
            <a:r>
              <a:rPr lang="zh-CN" altLang="en-US" dirty="0"/>
              <a:t>後</a:t>
            </a:r>
            <a:endParaRPr lang="zh-TW" altLang="en-US" dirty="0"/>
          </a:p>
        </p:txBody>
      </p:sp>
      <p:sp>
        <p:nvSpPr>
          <p:cNvPr id="2" name="內容版面配置區 1">
            <a:extLst>
              <a:ext uri="{FF2B5EF4-FFF2-40B4-BE49-F238E27FC236}">
                <a16:creationId xmlns:a16="http://schemas.microsoft.com/office/drawing/2014/main" xmlns="" id="{1106C180-B8E3-232F-11B3-3DD6797F9B87}"/>
              </a:ext>
            </a:extLst>
          </p:cNvPr>
          <p:cNvSpPr>
            <a:spLocks noGrp="1"/>
          </p:cNvSpPr>
          <p:nvPr>
            <p:ph idx="1"/>
          </p:nvPr>
        </p:nvSpPr>
        <p:spPr>
          <a:xfrm>
            <a:off x="287338" y="771525"/>
            <a:ext cx="8569325" cy="3348038"/>
          </a:xfrm>
          <a:prstGeom prst="rect">
            <a:avLst/>
          </a:prstGeom>
        </p:spPr>
        <p:txBody>
          <a:bodyPr/>
          <a:lstStyle/>
          <a:p>
            <a:r>
              <a:rPr lang="zh-CN" altLang="en-US" sz="2000" dirty="0"/>
              <a:t>安裝過程會</a:t>
            </a:r>
            <a:r>
              <a:rPr lang="zh-TW" altLang="en-US" sz="2000" dirty="0"/>
              <a:t>在</a:t>
            </a:r>
            <a:r>
              <a:rPr lang="en-US" altLang="zh-TW" sz="2000" dirty="0"/>
              <a:t>C:\Program Files\</a:t>
            </a:r>
            <a:r>
              <a:rPr lang="en-US" altLang="zh-TW" sz="2000" dirty="0" err="1"/>
              <a:t>RemoteTool</a:t>
            </a:r>
            <a:r>
              <a:rPr lang="zh-TW" altLang="en-US" sz="2000" dirty="0"/>
              <a:t>生成</a:t>
            </a:r>
            <a:r>
              <a:rPr lang="en-US" altLang="zh-TW" sz="2000" dirty="0"/>
              <a:t>app</a:t>
            </a:r>
            <a:r>
              <a:rPr lang="zh-TW" altLang="en-US" sz="2000" dirty="0"/>
              <a:t>所需檔案</a:t>
            </a:r>
            <a:endParaRPr lang="en-US" altLang="zh-TW" sz="2000" dirty="0"/>
          </a:p>
          <a:p>
            <a:r>
              <a:rPr lang="zh-TW" altLang="en-US" sz="2000" dirty="0"/>
              <a:t>桌面生成開啟</a:t>
            </a:r>
            <a:r>
              <a:rPr lang="en-US" altLang="zh-TW" sz="2000" dirty="0"/>
              <a:t>app</a:t>
            </a:r>
            <a:r>
              <a:rPr lang="zh-TW" altLang="en-US" sz="2000" dirty="0"/>
              <a:t>捷徑 </a:t>
            </a:r>
            <a:endParaRPr lang="en-US" altLang="zh-TW" sz="2000" dirty="0"/>
          </a:p>
          <a:p>
            <a:pPr marL="0" indent="0">
              <a:buNone/>
            </a:pPr>
            <a:r>
              <a:rPr lang="en-US" altLang="zh-CN" sz="2000" dirty="0"/>
              <a:t>     (</a:t>
            </a:r>
            <a:r>
              <a:rPr lang="zh-CN" altLang="en-US" sz="2000" dirty="0"/>
              <a:t>下回要使用</a:t>
            </a:r>
            <a:r>
              <a:rPr lang="zh-TW" altLang="en-US" sz="2000" b="1" dirty="0">
                <a:solidFill>
                  <a:srgbClr val="FF0000"/>
                </a:solidFill>
              </a:rPr>
              <a:t>執行</a:t>
            </a:r>
            <a:r>
              <a:rPr lang="zh-CN" altLang="en-US" sz="2000" b="1" dirty="0">
                <a:solidFill>
                  <a:srgbClr val="FF0000"/>
                </a:solidFill>
              </a:rPr>
              <a:t>桌面</a:t>
            </a:r>
            <a:r>
              <a:rPr lang="en-US" altLang="zh-CN" sz="2000" b="1" dirty="0">
                <a:solidFill>
                  <a:srgbClr val="FF0000"/>
                </a:solidFill>
              </a:rPr>
              <a:t>[</a:t>
            </a:r>
            <a:r>
              <a:rPr lang="en-US" altLang="zh-CN" sz="2000" b="1" dirty="0" err="1">
                <a:solidFill>
                  <a:srgbClr val="FF0000"/>
                </a:solidFill>
              </a:rPr>
              <a:t>RemoteTool</a:t>
            </a:r>
            <a:r>
              <a:rPr lang="en-US" altLang="zh-CN" sz="2000" b="1" dirty="0">
                <a:solidFill>
                  <a:srgbClr val="FF0000"/>
                </a:solidFill>
              </a:rPr>
              <a:t>]</a:t>
            </a:r>
            <a:r>
              <a:rPr lang="zh-CN" altLang="en-US" sz="2000" b="1" dirty="0">
                <a:solidFill>
                  <a:srgbClr val="FF0000"/>
                </a:solidFill>
              </a:rPr>
              <a:t>捷徑</a:t>
            </a:r>
            <a:r>
              <a:rPr lang="zh-TW" altLang="en-US" sz="2000" b="1" dirty="0">
                <a:solidFill>
                  <a:srgbClr val="FF0000"/>
                </a:solidFill>
              </a:rPr>
              <a:t>即可</a:t>
            </a:r>
            <a:r>
              <a:rPr lang="en-US" altLang="zh-TW" sz="2000" dirty="0"/>
              <a:t>)</a:t>
            </a:r>
            <a:endParaRPr lang="en-US" altLang="zh-TW" sz="2000" b="1" dirty="0">
              <a:solidFill>
                <a:schemeClr val="tx1"/>
              </a:solidFill>
            </a:endParaRPr>
          </a:p>
        </p:txBody>
      </p:sp>
    </p:spTree>
    <p:extLst>
      <p:ext uri="{BB962C8B-B14F-4D97-AF65-F5344CB8AC3E}">
        <p14:creationId xmlns:p14="http://schemas.microsoft.com/office/powerpoint/2010/main" val="102192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CN" altLang="en-US" dirty="0"/>
              <a:t>使用 </a:t>
            </a:r>
            <a:r>
              <a:rPr lang="en-US" altLang="zh-CN" dirty="0"/>
              <a:t>– Table Information</a:t>
            </a:r>
            <a:endParaRPr lang="zh-TW" altLang="en-US" dirty="0"/>
          </a:p>
        </p:txBody>
      </p:sp>
      <p:sp>
        <p:nvSpPr>
          <p:cNvPr id="2" name="內容版面配置區 1">
            <a:extLst>
              <a:ext uri="{FF2B5EF4-FFF2-40B4-BE49-F238E27FC236}">
                <a16:creationId xmlns:a16="http://schemas.microsoft.com/office/drawing/2014/main" xmlns="" id="{1106C180-B8E3-232F-11B3-3DD6797F9B87}"/>
              </a:ext>
            </a:extLst>
          </p:cNvPr>
          <p:cNvSpPr>
            <a:spLocks noGrp="1"/>
          </p:cNvSpPr>
          <p:nvPr>
            <p:ph idx="1"/>
          </p:nvPr>
        </p:nvSpPr>
        <p:spPr>
          <a:xfrm>
            <a:off x="251520" y="699542"/>
            <a:ext cx="8569325" cy="3348038"/>
          </a:xfrm>
          <a:prstGeom prst="rect">
            <a:avLst/>
          </a:prstGeom>
        </p:spPr>
        <p:txBody>
          <a:bodyPr/>
          <a:lstStyle/>
          <a:p>
            <a:r>
              <a:rPr lang="zh-CN" altLang="en-US" sz="2000" dirty="0"/>
              <a:t>列表為一個月內曾做過</a:t>
            </a:r>
            <a:r>
              <a:rPr lang="en-US" altLang="zh-CN" sz="2000" dirty="0"/>
              <a:t>AI test tool initialized </a:t>
            </a:r>
            <a:r>
              <a:rPr lang="zh-CN" altLang="en-US" sz="2000" dirty="0"/>
              <a:t>的機器</a:t>
            </a:r>
            <a:endParaRPr lang="en-US" altLang="zh-CN" sz="2000" dirty="0"/>
          </a:p>
          <a:p>
            <a:r>
              <a:rPr lang="en-US" altLang="zh-CN" sz="2000" dirty="0"/>
              <a:t>connect</a:t>
            </a:r>
            <a:r>
              <a:rPr lang="zh-CN" altLang="en-US" sz="2000" dirty="0"/>
              <a:t>按鈕無反灰者的是可</a:t>
            </a:r>
            <a:r>
              <a:rPr lang="zh-TW" altLang="en-US" sz="2000" dirty="0"/>
              <a:t>遠端連線的</a:t>
            </a:r>
            <a:r>
              <a:rPr lang="zh-CN" altLang="en-US" sz="2000" dirty="0"/>
              <a:t>機器</a:t>
            </a:r>
            <a:endParaRPr lang="en-US" altLang="zh-CN" sz="2000" dirty="0"/>
          </a:p>
          <a:p>
            <a:r>
              <a:rPr lang="en-US" altLang="zh-CN" sz="2000" dirty="0"/>
              <a:t>log folder </a:t>
            </a:r>
            <a:r>
              <a:rPr lang="zh-CN" altLang="en-US" sz="2000" dirty="0"/>
              <a:t>為測試</a:t>
            </a:r>
            <a:r>
              <a:rPr lang="en-US" altLang="zh-CN" sz="2000" dirty="0"/>
              <a:t>DUT share folder</a:t>
            </a:r>
            <a:r>
              <a:rPr lang="zh-CN" altLang="en-US" sz="2000" dirty="0"/>
              <a:t> 的路徑</a:t>
            </a:r>
            <a:endParaRPr lang="en-US" altLang="zh-CN" sz="2000" dirty="0"/>
          </a:p>
          <a:p>
            <a:r>
              <a:rPr lang="zh-CN" altLang="en-US" sz="2000" dirty="0"/>
              <a:t>後四個欄位顯示最後的測試流程是</a:t>
            </a:r>
            <a:r>
              <a:rPr lang="zh-CN" altLang="en-US" sz="2000" dirty="0">
                <a:solidFill>
                  <a:srgbClr val="0033CC"/>
                </a:solidFill>
              </a:rPr>
              <a:t>何時</a:t>
            </a:r>
            <a:r>
              <a:rPr lang="zh-CN" altLang="en-US" sz="2000" dirty="0"/>
              <a:t>執行</a:t>
            </a:r>
            <a:r>
              <a:rPr lang="zh-CN" altLang="en-US" sz="2000" dirty="0" smtClean="0"/>
              <a:t>到</a:t>
            </a:r>
            <a:r>
              <a:rPr lang="zh-TW" altLang="en-US" sz="2000" dirty="0" smtClean="0">
                <a:solidFill>
                  <a:srgbClr val="0033CC"/>
                </a:solidFill>
              </a:rPr>
              <a:t>哪個</a:t>
            </a:r>
            <a:r>
              <a:rPr lang="zh-CN" altLang="en-US" sz="2000" dirty="0" smtClean="0">
                <a:solidFill>
                  <a:srgbClr val="0033CC"/>
                </a:solidFill>
              </a:rPr>
              <a:t>步</a:t>
            </a:r>
            <a:r>
              <a:rPr lang="zh-CN" altLang="en-US" sz="2000" dirty="0">
                <a:solidFill>
                  <a:srgbClr val="0033CC"/>
                </a:solidFill>
              </a:rPr>
              <a:t>驟</a:t>
            </a:r>
            <a:endParaRPr lang="en-US" altLang="zh-CN" sz="2000" dirty="0">
              <a:solidFill>
                <a:srgbClr val="0033CC"/>
              </a:solidFill>
            </a:endParaRPr>
          </a:p>
        </p:txBody>
      </p:sp>
      <p:pic>
        <p:nvPicPr>
          <p:cNvPr id="8" name="図 7">
            <a:extLst>
              <a:ext uri="{FF2B5EF4-FFF2-40B4-BE49-F238E27FC236}">
                <a16:creationId xmlns:a16="http://schemas.microsoft.com/office/drawing/2014/main" xmlns="" id="{BA299408-AA72-2296-33A0-E4FD3A442D67}"/>
              </a:ext>
            </a:extLst>
          </p:cNvPr>
          <p:cNvPicPr>
            <a:picLocks noChangeAspect="1"/>
          </p:cNvPicPr>
          <p:nvPr/>
        </p:nvPicPr>
        <p:blipFill>
          <a:blip r:embed="rId2"/>
          <a:stretch>
            <a:fillRect/>
          </a:stretch>
        </p:blipFill>
        <p:spPr>
          <a:xfrm>
            <a:off x="1907704" y="2211710"/>
            <a:ext cx="4968552" cy="2651454"/>
          </a:xfrm>
          <a:prstGeom prst="rect">
            <a:avLst/>
          </a:prstGeom>
        </p:spPr>
      </p:pic>
    </p:spTree>
    <p:extLst>
      <p:ext uri="{BB962C8B-B14F-4D97-AF65-F5344CB8AC3E}">
        <p14:creationId xmlns:p14="http://schemas.microsoft.com/office/powerpoint/2010/main" val="322340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CN" altLang="en-US" dirty="0"/>
              <a:t>使用 </a:t>
            </a:r>
            <a:r>
              <a:rPr lang="en-US" altLang="zh-CN" dirty="0"/>
              <a:t>– </a:t>
            </a:r>
            <a:r>
              <a:rPr lang="zh-CN" altLang="en-US" dirty="0"/>
              <a:t>排序、篩選</a:t>
            </a:r>
            <a:endParaRPr lang="zh-TW" altLang="en-US" dirty="0"/>
          </a:p>
        </p:txBody>
      </p:sp>
      <p:sp>
        <p:nvSpPr>
          <p:cNvPr id="2" name="內容版面配置區 1">
            <a:extLst>
              <a:ext uri="{FF2B5EF4-FFF2-40B4-BE49-F238E27FC236}">
                <a16:creationId xmlns:a16="http://schemas.microsoft.com/office/drawing/2014/main" xmlns="" id="{1106C180-B8E3-232F-11B3-3DD6797F9B87}"/>
              </a:ext>
            </a:extLst>
          </p:cNvPr>
          <p:cNvSpPr>
            <a:spLocks noGrp="1"/>
          </p:cNvSpPr>
          <p:nvPr>
            <p:ph idx="1"/>
          </p:nvPr>
        </p:nvSpPr>
        <p:spPr>
          <a:xfrm>
            <a:off x="251520" y="627534"/>
            <a:ext cx="8569325" cy="3348038"/>
          </a:xfrm>
          <a:prstGeom prst="rect">
            <a:avLst/>
          </a:prstGeom>
        </p:spPr>
        <p:txBody>
          <a:bodyPr/>
          <a:lstStyle/>
          <a:p>
            <a:r>
              <a:rPr lang="zh-TW" altLang="en-US" sz="2000" dirty="0"/>
              <a:t>右邊的</a:t>
            </a:r>
            <a:r>
              <a:rPr lang="en-US" altLang="zh-TW" sz="2000" dirty="0"/>
              <a:t>Search</a:t>
            </a:r>
            <a:r>
              <a:rPr lang="zh-TW" altLang="en-US" sz="2000" dirty="0"/>
              <a:t>可以對表格進行關鍵字搜尋</a:t>
            </a:r>
          </a:p>
          <a:p>
            <a:endParaRPr lang="en-US" altLang="zh-TW" sz="2000" dirty="0"/>
          </a:p>
          <a:p>
            <a:endParaRPr lang="en-US" altLang="zh-TW" sz="2000" dirty="0"/>
          </a:p>
          <a:p>
            <a:endParaRPr lang="en-US" altLang="zh-TW" sz="2000" dirty="0"/>
          </a:p>
          <a:p>
            <a:endParaRPr lang="en-US" altLang="zh-TW" sz="2000" dirty="0" smtClean="0"/>
          </a:p>
          <a:p>
            <a:r>
              <a:rPr lang="zh-TW" altLang="en-US" sz="2000" dirty="0" smtClean="0"/>
              <a:t>點</a:t>
            </a:r>
            <a:r>
              <a:rPr lang="zh-TW" altLang="en-US" sz="2000" dirty="0"/>
              <a:t>選標題列會對該標題列進行排序</a:t>
            </a:r>
          </a:p>
        </p:txBody>
      </p:sp>
      <p:pic>
        <p:nvPicPr>
          <p:cNvPr id="4" name="圖片 4">
            <a:extLst>
              <a:ext uri="{FF2B5EF4-FFF2-40B4-BE49-F238E27FC236}">
                <a16:creationId xmlns:a16="http://schemas.microsoft.com/office/drawing/2014/main" xmlns="" id="{640CA310-41AA-1678-FB60-AD85E3363DDF}"/>
              </a:ext>
            </a:extLst>
          </p:cNvPr>
          <p:cNvPicPr>
            <a:picLocks noChangeAspect="1"/>
          </p:cNvPicPr>
          <p:nvPr/>
        </p:nvPicPr>
        <p:blipFill>
          <a:blip r:embed="rId2"/>
          <a:stretch>
            <a:fillRect/>
          </a:stretch>
        </p:blipFill>
        <p:spPr>
          <a:xfrm>
            <a:off x="731390" y="2881970"/>
            <a:ext cx="3875584" cy="1525650"/>
          </a:xfrm>
          <a:prstGeom prst="rect">
            <a:avLst/>
          </a:prstGeom>
          <a:ln>
            <a:noFill/>
          </a:ln>
          <a:effectLst>
            <a:outerShdw blurRad="292100" dist="139700" dir="2700000" algn="tl" rotWithShape="0">
              <a:srgbClr val="333333">
                <a:alpha val="65000"/>
              </a:srgbClr>
            </a:outerShdw>
          </a:effectLst>
        </p:spPr>
      </p:pic>
      <p:pic>
        <p:nvPicPr>
          <p:cNvPr id="5" name="圖片 4">
            <a:extLst>
              <a:ext uri="{FF2B5EF4-FFF2-40B4-BE49-F238E27FC236}">
                <a16:creationId xmlns:a16="http://schemas.microsoft.com/office/drawing/2014/main" xmlns="" id="{9F893570-4085-5789-F56F-B688206B2F08}"/>
              </a:ext>
            </a:extLst>
          </p:cNvPr>
          <p:cNvPicPr>
            <a:picLocks noChangeAspect="1"/>
          </p:cNvPicPr>
          <p:nvPr/>
        </p:nvPicPr>
        <p:blipFill>
          <a:blip r:embed="rId3"/>
          <a:stretch>
            <a:fillRect/>
          </a:stretch>
        </p:blipFill>
        <p:spPr>
          <a:xfrm>
            <a:off x="755576" y="1049560"/>
            <a:ext cx="5184576" cy="1360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387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CN" altLang="en-US" dirty="0"/>
              <a:t>使用 </a:t>
            </a:r>
            <a:r>
              <a:rPr lang="en-US" altLang="zh-CN" dirty="0"/>
              <a:t>– Remote</a:t>
            </a:r>
            <a:endParaRPr lang="zh-TW" altLang="en-US" dirty="0"/>
          </a:p>
        </p:txBody>
      </p:sp>
      <p:sp>
        <p:nvSpPr>
          <p:cNvPr id="2" name="內容版面配置區 1">
            <a:extLst>
              <a:ext uri="{FF2B5EF4-FFF2-40B4-BE49-F238E27FC236}">
                <a16:creationId xmlns:a16="http://schemas.microsoft.com/office/drawing/2014/main" xmlns="" id="{1106C180-B8E3-232F-11B3-3DD6797F9B87}"/>
              </a:ext>
            </a:extLst>
          </p:cNvPr>
          <p:cNvSpPr>
            <a:spLocks noGrp="1"/>
          </p:cNvSpPr>
          <p:nvPr>
            <p:ph idx="1"/>
          </p:nvPr>
        </p:nvSpPr>
        <p:spPr>
          <a:xfrm>
            <a:off x="287338" y="771525"/>
            <a:ext cx="8569325" cy="3348038"/>
          </a:xfrm>
          <a:prstGeom prst="rect">
            <a:avLst/>
          </a:prstGeom>
        </p:spPr>
        <p:txBody>
          <a:bodyPr/>
          <a:lstStyle/>
          <a:p>
            <a:r>
              <a:rPr lang="zh-TW" altLang="en-US" sz="2000" dirty="0"/>
              <a:t>點</a:t>
            </a:r>
            <a:r>
              <a:rPr lang="en-US" altLang="zh-TW" sz="2000" dirty="0"/>
              <a:t>Connect</a:t>
            </a:r>
            <a:r>
              <a:rPr lang="zh-TW" altLang="en-US" sz="2000" dirty="0"/>
              <a:t>後會自動</a:t>
            </a:r>
            <a:r>
              <a:rPr lang="en-US" altLang="zh-TW" sz="2000" dirty="0"/>
              <a:t>copy</a:t>
            </a:r>
            <a:r>
              <a:rPr lang="zh-TW" altLang="en-US" sz="2000" dirty="0"/>
              <a:t>所點選遠端機器的名稱，所以</a:t>
            </a:r>
            <a:r>
              <a:rPr lang="en-US" altLang="zh-TW" sz="2000" dirty="0" err="1"/>
              <a:t>Ctrl+V</a:t>
            </a:r>
            <a:r>
              <a:rPr lang="zh-TW" altLang="en-US" sz="2000" dirty="0"/>
              <a:t>貼上</a:t>
            </a:r>
            <a:r>
              <a:rPr lang="zh-CN" altLang="en-US" sz="2000" dirty="0"/>
              <a:t>，確定後</a:t>
            </a:r>
            <a:r>
              <a:rPr lang="zh-TW" altLang="en-US" sz="2000" dirty="0"/>
              <a:t>即可連線</a:t>
            </a:r>
            <a:endParaRPr lang="en-US" altLang="zh-TW" sz="2000" dirty="0"/>
          </a:p>
          <a:p>
            <a:r>
              <a:rPr lang="en-US" altLang="zh-CN" sz="2000" dirty="0"/>
              <a:t>Log folder </a:t>
            </a:r>
            <a:r>
              <a:rPr lang="zh-CN" altLang="en-US" sz="2000" dirty="0"/>
              <a:t>於</a:t>
            </a:r>
            <a:r>
              <a:rPr lang="en-US" altLang="zh-CN" sz="2000" dirty="0"/>
              <a:t>file explorer</a:t>
            </a:r>
            <a:r>
              <a:rPr lang="zh-CN" altLang="en-US" sz="2000" dirty="0"/>
              <a:t>開啟可連線到</a:t>
            </a:r>
            <a:r>
              <a:rPr lang="en-US" altLang="zh-CN" sz="2000" dirty="0"/>
              <a:t>DUT</a:t>
            </a:r>
            <a:r>
              <a:rPr lang="zh-CN" altLang="en-US" sz="2000" dirty="0"/>
              <a:t>端可檢查</a:t>
            </a:r>
            <a:r>
              <a:rPr lang="en-US" altLang="zh-CN" sz="2000" dirty="0"/>
              <a:t>test log</a:t>
            </a:r>
            <a:endParaRPr lang="zh-TW" altLang="en-US" sz="2000" dirty="0"/>
          </a:p>
        </p:txBody>
      </p:sp>
      <p:grpSp>
        <p:nvGrpSpPr>
          <p:cNvPr id="15" name="グループ化 14">
            <a:extLst>
              <a:ext uri="{FF2B5EF4-FFF2-40B4-BE49-F238E27FC236}">
                <a16:creationId xmlns:a16="http://schemas.microsoft.com/office/drawing/2014/main" xmlns="" id="{53610173-3603-50C5-EE62-F8AC363F5839}"/>
              </a:ext>
            </a:extLst>
          </p:cNvPr>
          <p:cNvGrpSpPr/>
          <p:nvPr/>
        </p:nvGrpSpPr>
        <p:grpSpPr>
          <a:xfrm>
            <a:off x="126565" y="1923678"/>
            <a:ext cx="8890869" cy="3002701"/>
            <a:chOff x="-15720" y="2184780"/>
            <a:chExt cx="8890869" cy="3002701"/>
          </a:xfrm>
        </p:grpSpPr>
        <p:pic>
          <p:nvPicPr>
            <p:cNvPr id="6" name="図 5">
              <a:extLst>
                <a:ext uri="{FF2B5EF4-FFF2-40B4-BE49-F238E27FC236}">
                  <a16:creationId xmlns:a16="http://schemas.microsoft.com/office/drawing/2014/main" xmlns="" id="{9AA7BC7D-0B32-EA06-6F5E-9F74A818E5C5}"/>
                </a:ext>
              </a:extLst>
            </p:cNvPr>
            <p:cNvPicPr>
              <a:picLocks noChangeAspect="1"/>
            </p:cNvPicPr>
            <p:nvPr/>
          </p:nvPicPr>
          <p:blipFill>
            <a:blip r:embed="rId3"/>
            <a:stretch>
              <a:fillRect/>
            </a:stretch>
          </p:blipFill>
          <p:spPr>
            <a:xfrm>
              <a:off x="2223089" y="2184780"/>
              <a:ext cx="5397436" cy="3002701"/>
            </a:xfrm>
            <a:prstGeom prst="rect">
              <a:avLst/>
            </a:prstGeom>
          </p:spPr>
        </p:pic>
        <p:pic>
          <p:nvPicPr>
            <p:cNvPr id="5" name="圖片 6">
              <a:extLst>
                <a:ext uri="{FF2B5EF4-FFF2-40B4-BE49-F238E27FC236}">
                  <a16:creationId xmlns:a16="http://schemas.microsoft.com/office/drawing/2014/main" xmlns="" id="{2458E16C-1BED-6AC8-7C33-7DC2020303F3}"/>
                </a:ext>
              </a:extLst>
            </p:cNvPr>
            <p:cNvPicPr>
              <a:picLocks noChangeAspect="1"/>
            </p:cNvPicPr>
            <p:nvPr/>
          </p:nvPicPr>
          <p:blipFill rotWithShape="1">
            <a:blip r:embed="rId4"/>
            <a:srcRect l="2026" r="4257"/>
            <a:stretch/>
          </p:blipFill>
          <p:spPr>
            <a:xfrm>
              <a:off x="-15720" y="2249945"/>
              <a:ext cx="2286047" cy="1512168"/>
            </a:xfrm>
            <a:prstGeom prst="rect">
              <a:avLst/>
            </a:prstGeom>
            <a:ln>
              <a:noFill/>
            </a:ln>
            <a:effectLst>
              <a:outerShdw blurRad="292100" dist="139700" dir="2700000" algn="tl" rotWithShape="0">
                <a:srgbClr val="333333">
                  <a:alpha val="65000"/>
                </a:srgbClr>
              </a:outerShdw>
            </a:effectLst>
          </p:spPr>
        </p:pic>
        <p:sp>
          <p:nvSpPr>
            <p:cNvPr id="10" name="文字方塊 12">
              <a:extLst>
                <a:ext uri="{FF2B5EF4-FFF2-40B4-BE49-F238E27FC236}">
                  <a16:creationId xmlns:a16="http://schemas.microsoft.com/office/drawing/2014/main" xmlns="" id="{E7DCCF10-E308-EB7A-CFE9-372557B645D3}"/>
                </a:ext>
              </a:extLst>
            </p:cNvPr>
            <p:cNvSpPr txBox="1"/>
            <p:nvPr/>
          </p:nvSpPr>
          <p:spPr>
            <a:xfrm>
              <a:off x="379321" y="2934857"/>
              <a:ext cx="2196570" cy="461665"/>
            </a:xfrm>
            <a:prstGeom prst="rect">
              <a:avLst/>
            </a:prstGeom>
            <a:noFill/>
          </p:spPr>
          <p:txBody>
            <a:bodyPr wrap="square" rtlCol="0">
              <a:spAutoFit/>
            </a:bodyPr>
            <a:lstStyle/>
            <a:p>
              <a:r>
                <a:rPr lang="en-US" altLang="zh-TW" sz="2400" dirty="0">
                  <a:solidFill>
                    <a:srgbClr val="FF0000"/>
                  </a:solidFill>
                </a:rPr>
                <a:t>Ctrl + v</a:t>
              </a:r>
              <a:endParaRPr lang="zh-TW" altLang="en-US" sz="2400" dirty="0">
                <a:solidFill>
                  <a:srgbClr val="FF0000"/>
                </a:solidFill>
              </a:endParaRPr>
            </a:p>
          </p:txBody>
        </p:sp>
        <p:sp>
          <p:nvSpPr>
            <p:cNvPr id="11" name="正方形/長方形 10">
              <a:extLst>
                <a:ext uri="{FF2B5EF4-FFF2-40B4-BE49-F238E27FC236}">
                  <a16:creationId xmlns:a16="http://schemas.microsoft.com/office/drawing/2014/main" xmlns="" id="{216B7907-6F42-EA24-B197-039FEE09D3E4}"/>
                </a:ext>
              </a:extLst>
            </p:cNvPr>
            <p:cNvSpPr/>
            <p:nvPr/>
          </p:nvSpPr>
          <p:spPr>
            <a:xfrm>
              <a:off x="2301318" y="2732308"/>
              <a:ext cx="360040" cy="21602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箭號: 向右 7">
              <a:extLst>
                <a:ext uri="{FF2B5EF4-FFF2-40B4-BE49-F238E27FC236}">
                  <a16:creationId xmlns:a16="http://schemas.microsoft.com/office/drawing/2014/main" xmlns="" id="{77DF3590-0460-8D1E-A358-35BFC9F35B0A}"/>
                </a:ext>
              </a:extLst>
            </p:cNvPr>
            <p:cNvSpPr/>
            <p:nvPr/>
          </p:nvSpPr>
          <p:spPr>
            <a:xfrm flipH="1">
              <a:off x="1633772" y="2688398"/>
              <a:ext cx="649060"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正方形/長方形 30">
              <a:extLst>
                <a:ext uri="{FF2B5EF4-FFF2-40B4-BE49-F238E27FC236}">
                  <a16:creationId xmlns:a16="http://schemas.microsoft.com/office/drawing/2014/main" xmlns="" id="{E06868FD-DFD3-6004-1653-CE11C0FCE155}"/>
                </a:ext>
              </a:extLst>
            </p:cNvPr>
            <p:cNvSpPr/>
            <p:nvPr/>
          </p:nvSpPr>
          <p:spPr>
            <a:xfrm>
              <a:off x="4881359" y="2760535"/>
              <a:ext cx="847873" cy="17432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圖片 8">
              <a:extLst>
                <a:ext uri="{FF2B5EF4-FFF2-40B4-BE49-F238E27FC236}">
                  <a16:creationId xmlns:a16="http://schemas.microsoft.com/office/drawing/2014/main" xmlns="" id="{1CDE426A-44BD-127D-2D51-826D5E0410CD}"/>
                </a:ext>
              </a:extLst>
            </p:cNvPr>
            <p:cNvPicPr>
              <a:picLocks noChangeAspect="1"/>
            </p:cNvPicPr>
            <p:nvPr/>
          </p:nvPicPr>
          <p:blipFill>
            <a:blip r:embed="rId5"/>
            <a:stretch>
              <a:fillRect/>
            </a:stretch>
          </p:blipFill>
          <p:spPr>
            <a:xfrm>
              <a:off x="6153011" y="2228502"/>
              <a:ext cx="2722138" cy="1858892"/>
            </a:xfrm>
            <a:prstGeom prst="rect">
              <a:avLst/>
            </a:prstGeom>
            <a:ln>
              <a:noFill/>
            </a:ln>
            <a:effectLst>
              <a:outerShdw blurRad="292100" dist="139700" dir="2700000" algn="tl" rotWithShape="0">
                <a:srgbClr val="333333">
                  <a:alpha val="65000"/>
                </a:srgbClr>
              </a:outerShdw>
            </a:effectLst>
          </p:spPr>
        </p:pic>
        <p:sp>
          <p:nvSpPr>
            <p:cNvPr id="14" name="箭號: 向右 7">
              <a:extLst>
                <a:ext uri="{FF2B5EF4-FFF2-40B4-BE49-F238E27FC236}">
                  <a16:creationId xmlns:a16="http://schemas.microsoft.com/office/drawing/2014/main" xmlns="" id="{92561560-F2B8-AB4C-9E39-97B973FA4D65}"/>
                </a:ext>
              </a:extLst>
            </p:cNvPr>
            <p:cNvSpPr/>
            <p:nvPr/>
          </p:nvSpPr>
          <p:spPr>
            <a:xfrm>
              <a:off x="5814700" y="2637714"/>
              <a:ext cx="58492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869214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prstGeom prst="rect">
            <a:avLst/>
          </a:prstGeom>
        </p:spPr>
        <p:txBody>
          <a:bodyPr/>
          <a:lstStyle/>
          <a:p>
            <a:r>
              <a:rPr lang="zh-CN" altLang="en-US" dirty="0"/>
              <a:t>使用 </a:t>
            </a:r>
            <a:r>
              <a:rPr lang="en-US" altLang="zh-CN" dirty="0"/>
              <a:t>– </a:t>
            </a:r>
            <a:r>
              <a:rPr lang="en-US" altLang="zh-TW" dirty="0"/>
              <a:t>Scan</a:t>
            </a:r>
            <a:endParaRPr lang="zh-TW" altLang="en-US" dirty="0"/>
          </a:p>
        </p:txBody>
      </p:sp>
      <p:sp>
        <p:nvSpPr>
          <p:cNvPr id="2" name="內容版面配置區 1">
            <a:extLst>
              <a:ext uri="{FF2B5EF4-FFF2-40B4-BE49-F238E27FC236}">
                <a16:creationId xmlns:a16="http://schemas.microsoft.com/office/drawing/2014/main" xmlns="" id="{1106C180-B8E3-232F-11B3-3DD6797F9B87}"/>
              </a:ext>
            </a:extLst>
          </p:cNvPr>
          <p:cNvSpPr>
            <a:spLocks noGrp="1"/>
          </p:cNvSpPr>
          <p:nvPr>
            <p:ph idx="1"/>
          </p:nvPr>
        </p:nvSpPr>
        <p:spPr>
          <a:xfrm>
            <a:off x="287338" y="771525"/>
            <a:ext cx="8569325" cy="3348038"/>
          </a:xfrm>
          <a:prstGeom prst="rect">
            <a:avLst/>
          </a:prstGeom>
        </p:spPr>
        <p:txBody>
          <a:bodyPr/>
          <a:lstStyle/>
          <a:p>
            <a:r>
              <a:rPr lang="zh-TW" altLang="en-US" sz="2000" dirty="0"/>
              <a:t>點選</a:t>
            </a:r>
            <a:r>
              <a:rPr lang="en-US" altLang="zh-TW" sz="2000" dirty="0"/>
              <a:t>Scan</a:t>
            </a:r>
            <a:r>
              <a:rPr lang="zh-TW" altLang="en-US" sz="2000" dirty="0"/>
              <a:t>可以重新搜尋可連線的機台，搜尋完後會更新表格，等待</a:t>
            </a:r>
            <a:r>
              <a:rPr lang="en-US" altLang="zh-TW" sz="2000" dirty="0"/>
              <a:t>Waiting Scan</a:t>
            </a:r>
            <a:r>
              <a:rPr lang="zh-TW" altLang="en-US" sz="2000" dirty="0"/>
              <a:t>的字樣消失代表搜尋完畢</a:t>
            </a:r>
            <a:endParaRPr lang="en-US" altLang="zh-TW" sz="2000" dirty="0"/>
          </a:p>
        </p:txBody>
      </p:sp>
      <p:pic>
        <p:nvPicPr>
          <p:cNvPr id="4" name="図 3">
            <a:extLst>
              <a:ext uri="{FF2B5EF4-FFF2-40B4-BE49-F238E27FC236}">
                <a16:creationId xmlns:a16="http://schemas.microsoft.com/office/drawing/2014/main" xmlns="" id="{A985E47C-CA51-23E9-6D99-9FDE8C595A76}"/>
              </a:ext>
            </a:extLst>
          </p:cNvPr>
          <p:cNvPicPr>
            <a:picLocks noChangeAspect="1"/>
          </p:cNvPicPr>
          <p:nvPr/>
        </p:nvPicPr>
        <p:blipFill>
          <a:blip r:embed="rId2"/>
          <a:stretch>
            <a:fillRect/>
          </a:stretch>
        </p:blipFill>
        <p:spPr>
          <a:xfrm>
            <a:off x="107504" y="1923678"/>
            <a:ext cx="4114863" cy="2195885"/>
          </a:xfrm>
          <a:prstGeom prst="rect">
            <a:avLst/>
          </a:prstGeom>
          <a:ln>
            <a:noFill/>
          </a:ln>
          <a:effectLst>
            <a:outerShdw blurRad="292100" dist="139700" dir="2700000" algn="tl" rotWithShape="0">
              <a:srgbClr val="333333">
                <a:alpha val="65000"/>
              </a:srgbClr>
            </a:outerShdw>
          </a:effectLst>
        </p:spPr>
      </p:pic>
      <p:pic>
        <p:nvPicPr>
          <p:cNvPr id="9" name="圖片 6">
            <a:extLst>
              <a:ext uri="{FF2B5EF4-FFF2-40B4-BE49-F238E27FC236}">
                <a16:creationId xmlns:a16="http://schemas.microsoft.com/office/drawing/2014/main" xmlns="" id="{E01F6AA5-6D9E-D0A3-3CBE-A07364A5B68B}"/>
              </a:ext>
            </a:extLst>
          </p:cNvPr>
          <p:cNvPicPr>
            <a:picLocks noChangeAspect="1"/>
          </p:cNvPicPr>
          <p:nvPr/>
        </p:nvPicPr>
        <p:blipFill>
          <a:blip r:embed="rId3"/>
          <a:stretch>
            <a:fillRect/>
          </a:stretch>
        </p:blipFill>
        <p:spPr>
          <a:xfrm>
            <a:off x="4305381" y="1923678"/>
            <a:ext cx="4551281" cy="2202885"/>
          </a:xfrm>
          <a:prstGeom prst="rect">
            <a:avLst/>
          </a:prstGeom>
          <a:ln>
            <a:noFill/>
          </a:ln>
          <a:effectLst>
            <a:outerShdw blurRad="292100" dist="139700" dir="2700000" algn="tl" rotWithShape="0">
              <a:srgbClr val="333333">
                <a:alpha val="65000"/>
              </a:srgbClr>
            </a:outerShdw>
          </a:effectLst>
        </p:spPr>
      </p:pic>
      <p:sp>
        <p:nvSpPr>
          <p:cNvPr id="12" name="正方形/長方形 11">
            <a:extLst>
              <a:ext uri="{FF2B5EF4-FFF2-40B4-BE49-F238E27FC236}">
                <a16:creationId xmlns:a16="http://schemas.microsoft.com/office/drawing/2014/main" xmlns="" id="{9EC82C7F-1CB7-3048-C4E1-FEB9DCA25FA6}"/>
              </a:ext>
            </a:extLst>
          </p:cNvPr>
          <p:cNvSpPr/>
          <p:nvPr/>
        </p:nvSpPr>
        <p:spPr>
          <a:xfrm>
            <a:off x="1832169" y="1951386"/>
            <a:ext cx="679386" cy="21602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4397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white">
          <a:xfrm>
            <a:off x="320441" y="744255"/>
            <a:ext cx="3816424" cy="1323439"/>
          </a:xfrm>
          <a:prstGeom prst="rect">
            <a:avLst/>
          </a:prstGeom>
          <a:noFill/>
          <a:ln w="9525">
            <a:noFill/>
            <a:miter lim="800000"/>
            <a:headEnd/>
            <a:tailEnd/>
          </a:ln>
        </p:spPr>
        <p:txBody>
          <a:bodyPr wrap="square">
            <a:spAutoFit/>
          </a:bodyPr>
          <a:lstStyle/>
          <a:p>
            <a:pPr algn="l">
              <a:defRPr/>
            </a:pPr>
            <a:r>
              <a:rPr lang="en-US" altLang="zh-TW" sz="1600" i="0" dirty="0">
                <a:solidFill>
                  <a:schemeClr val="tx1">
                    <a:lumMod val="50000"/>
                    <a:lumOff val="50000"/>
                  </a:schemeClr>
                </a:solidFill>
                <a:latin typeface="+mn-lt"/>
              </a:rPr>
              <a:t>Allion is the premier resource for all of your third party testing needs. Our services bring products to market more quickly, reliably, and cost effectively to protect your brand quality and that of your suppliers. </a:t>
            </a:r>
          </a:p>
        </p:txBody>
      </p:sp>
      <p:sp>
        <p:nvSpPr>
          <p:cNvPr id="3" name="Text Box 6"/>
          <p:cNvSpPr txBox="1">
            <a:spLocks noChangeArrowheads="1"/>
          </p:cNvSpPr>
          <p:nvPr/>
        </p:nvSpPr>
        <p:spPr bwMode="white">
          <a:xfrm>
            <a:off x="354269" y="2427734"/>
            <a:ext cx="3172631" cy="707886"/>
          </a:xfrm>
          <a:prstGeom prst="rect">
            <a:avLst/>
          </a:prstGeom>
          <a:noFill/>
          <a:ln w="9525">
            <a:noFill/>
            <a:miter lim="800000"/>
            <a:headEnd/>
            <a:tailEnd/>
          </a:ln>
        </p:spPr>
        <p:txBody>
          <a:bodyPr wrap="square">
            <a:spAutoFit/>
          </a:bodyPr>
          <a:lstStyle/>
          <a:p>
            <a:pPr algn="l">
              <a:defRPr/>
            </a:pPr>
            <a:r>
              <a:rPr lang="en-US" altLang="zh-TW" sz="4000" i="0" dirty="0">
                <a:solidFill>
                  <a:schemeClr val="bg1"/>
                </a:solidFill>
                <a:latin typeface="+mn-lt"/>
              </a:rPr>
              <a:t>Thank you</a:t>
            </a:r>
          </a:p>
        </p:txBody>
      </p:sp>
      <p:sp>
        <p:nvSpPr>
          <p:cNvPr id="5" name="Text Box 6"/>
          <p:cNvSpPr txBox="1">
            <a:spLocks noChangeArrowheads="1"/>
          </p:cNvSpPr>
          <p:nvPr/>
        </p:nvSpPr>
        <p:spPr bwMode="white">
          <a:xfrm>
            <a:off x="320441" y="3715167"/>
            <a:ext cx="8319066" cy="523220"/>
          </a:xfrm>
          <a:prstGeom prst="rect">
            <a:avLst/>
          </a:prstGeom>
          <a:noFill/>
          <a:ln w="9525">
            <a:noFill/>
            <a:miter lim="800000"/>
            <a:headEnd/>
            <a:tailEnd/>
          </a:ln>
        </p:spPr>
        <p:txBody>
          <a:bodyPr wrap="square">
            <a:spAutoFit/>
          </a:bodyPr>
          <a:lstStyle/>
          <a:p>
            <a:r>
              <a:rPr lang="en-US" altLang="zh-TW" sz="1400" b="1" dirty="0">
                <a:solidFill>
                  <a:srgbClr val="F79443"/>
                </a:solidFill>
              </a:rPr>
              <a:t>© 2021 </a:t>
            </a:r>
            <a:r>
              <a:rPr lang="en-US" altLang="zh-TW" sz="1400" b="1" dirty="0" err="1">
                <a:solidFill>
                  <a:srgbClr val="F79443"/>
                </a:solidFill>
              </a:rPr>
              <a:t>Allion</a:t>
            </a:r>
            <a:r>
              <a:rPr lang="en-US" altLang="zh-TW" sz="1400" b="1" dirty="0">
                <a:solidFill>
                  <a:srgbClr val="F79443"/>
                </a:solidFill>
              </a:rPr>
              <a:t> Labs, Inc. All rights reserved. </a:t>
            </a:r>
            <a:r>
              <a:rPr lang="en-US" altLang="zh-TW" sz="1400" dirty="0">
                <a:solidFill>
                  <a:schemeClr val="bg1"/>
                </a:solidFill>
              </a:rPr>
              <a:t>No text, logo, or graphic from this document may be copied or retransmitted unless expressly permitted by </a:t>
            </a:r>
            <a:r>
              <a:rPr lang="en-US" altLang="zh-TW" sz="1400" dirty="0" err="1">
                <a:solidFill>
                  <a:schemeClr val="bg1"/>
                </a:solidFill>
              </a:rPr>
              <a:t>Allion</a:t>
            </a:r>
            <a:r>
              <a:rPr lang="en-US" altLang="zh-TW" sz="1400" dirty="0">
                <a:solidFill>
                  <a:schemeClr val="bg1"/>
                </a:solidFill>
              </a:rPr>
              <a:t> Labs, Inc. and their respective owners. </a:t>
            </a:r>
          </a:p>
        </p:txBody>
      </p:sp>
    </p:spTree>
    <p:extLst>
      <p:ext uri="{BB962C8B-B14F-4D97-AF65-F5344CB8AC3E}">
        <p14:creationId xmlns:p14="http://schemas.microsoft.com/office/powerpoint/2010/main" val="186309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627784" y="543170"/>
            <a:ext cx="5976664" cy="3625112"/>
          </a:xfrm>
        </p:spPr>
        <p:txBody>
          <a:bodyPr/>
          <a:lstStyle/>
          <a:p>
            <a:r>
              <a:rPr lang="en-US" altLang="zh-CN" dirty="0"/>
              <a:t>What is </a:t>
            </a:r>
            <a:r>
              <a:rPr lang="en-US" altLang="zh-CN" dirty="0" err="1"/>
              <a:t>MineControl</a:t>
            </a:r>
            <a:endParaRPr lang="en-US" altLang="zh-TW" dirty="0"/>
          </a:p>
          <a:p>
            <a:r>
              <a:rPr lang="en-US" altLang="zh-CN" dirty="0"/>
              <a:t>What For</a:t>
            </a:r>
          </a:p>
          <a:p>
            <a:r>
              <a:rPr lang="en-US" altLang="zh-CN" dirty="0"/>
              <a:t>How to use it</a:t>
            </a:r>
            <a:endParaRPr lang="zh-TW" altLang="en-US" dirty="0"/>
          </a:p>
        </p:txBody>
      </p:sp>
      <p:sp>
        <p:nvSpPr>
          <p:cNvPr id="3" name="標題 2"/>
          <p:cNvSpPr>
            <a:spLocks noGrp="1"/>
          </p:cNvSpPr>
          <p:nvPr>
            <p:ph type="title"/>
          </p:nvPr>
        </p:nvSpPr>
        <p:spPr/>
        <p:txBody>
          <a:bodyPr/>
          <a:lstStyle/>
          <a:p>
            <a:r>
              <a:rPr lang="en-US" altLang="zh-TW" dirty="0">
                <a:latin typeface="Calibri" panose="020F0502020204030204" pitchFamily="34" charset="0"/>
              </a:rPr>
              <a:t>CONTENTS</a:t>
            </a:r>
            <a:endParaRPr lang="zh-TW" altLang="en-US" dirty="0"/>
          </a:p>
        </p:txBody>
      </p:sp>
      <p:sp>
        <p:nvSpPr>
          <p:cNvPr id="4" name="投影片編號版面配置區 3"/>
          <p:cNvSpPr>
            <a:spLocks noGrp="1"/>
          </p:cNvSpPr>
          <p:nvPr>
            <p:ph type="sldNum" sz="quarter" idx="10"/>
          </p:nvPr>
        </p:nvSpPr>
        <p:spPr>
          <a:xfrm>
            <a:off x="7812360" y="4730694"/>
            <a:ext cx="2133600" cy="274637"/>
          </a:xfrm>
        </p:spPr>
        <p:txBody>
          <a:bodyPr/>
          <a:lstStyle/>
          <a:p>
            <a:pPr>
              <a:defRPr/>
            </a:pPr>
            <a:fld id="{7AAC87C8-5AD5-426A-974B-359D53E95C3A}" type="slidenum">
              <a:rPr lang="zh-TW" altLang="en-US" smtClean="0"/>
              <a:pPr>
                <a:defRPr/>
              </a:pPr>
              <a:t>2</a:t>
            </a:fld>
            <a:endParaRPr lang="zh-TW" altLang="en-US" dirty="0"/>
          </a:p>
        </p:txBody>
      </p:sp>
    </p:spTree>
    <p:extLst>
      <p:ext uri="{BB962C8B-B14F-4D97-AF65-F5344CB8AC3E}">
        <p14:creationId xmlns:p14="http://schemas.microsoft.com/office/powerpoint/2010/main" val="407842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Introduction</a:t>
            </a:r>
            <a:endParaRPr lang="zh-TW" altLang="en-US" dirty="0"/>
          </a:p>
        </p:txBody>
      </p:sp>
      <p:sp>
        <p:nvSpPr>
          <p:cNvPr id="2" name="投影片編號版面配置區 1"/>
          <p:cNvSpPr>
            <a:spLocks noGrp="1"/>
          </p:cNvSpPr>
          <p:nvPr>
            <p:ph type="sldNum" sz="quarter" idx="10"/>
          </p:nvPr>
        </p:nvSpPr>
        <p:spPr/>
        <p:txBody>
          <a:bodyPr/>
          <a:lstStyle/>
          <a:p>
            <a:pPr>
              <a:defRPr/>
            </a:pPr>
            <a:fld id="{7AAC87C8-5AD5-426A-974B-359D53E95C3A}" type="slidenum">
              <a:rPr lang="zh-TW" altLang="en-US" smtClean="0"/>
              <a:pPr>
                <a:defRPr/>
              </a:pPr>
              <a:t>3</a:t>
            </a:fld>
            <a:endParaRPr lang="zh-TW" altLang="en-US" dirty="0"/>
          </a:p>
        </p:txBody>
      </p:sp>
    </p:spTree>
    <p:extLst>
      <p:ext uri="{BB962C8B-B14F-4D97-AF65-F5344CB8AC3E}">
        <p14:creationId xmlns:p14="http://schemas.microsoft.com/office/powerpoint/2010/main" val="55706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投影片編號版面配置區 15"/>
          <p:cNvSpPr>
            <a:spLocks noGrp="1"/>
          </p:cNvSpPr>
          <p:nvPr>
            <p:ph type="sldNum" sz="quarter" idx="10"/>
          </p:nvPr>
        </p:nvSpPr>
        <p:spPr/>
        <p:txBody>
          <a:bodyPr/>
          <a:lstStyle/>
          <a:p>
            <a:pPr>
              <a:defRPr/>
            </a:pPr>
            <a:fld id="{0C75752E-0B64-40C3-8B35-7F532D293853}" type="slidenum">
              <a:rPr lang="zh-TW" altLang="en-US" smtClean="0"/>
              <a:pPr>
                <a:defRPr/>
              </a:pPr>
              <a:t>4</a:t>
            </a:fld>
            <a:endParaRPr lang="zh-TW" altLang="en-US" dirty="0"/>
          </a:p>
        </p:txBody>
      </p:sp>
      <p:sp>
        <p:nvSpPr>
          <p:cNvPr id="3" name="標題 2"/>
          <p:cNvSpPr>
            <a:spLocks noGrp="1"/>
          </p:cNvSpPr>
          <p:nvPr>
            <p:ph type="title"/>
          </p:nvPr>
        </p:nvSpPr>
        <p:spPr>
          <a:prstGeom prst="rect">
            <a:avLst/>
          </a:prstGeom>
        </p:spPr>
        <p:txBody>
          <a:bodyPr/>
          <a:lstStyle/>
          <a:p>
            <a:r>
              <a:rPr lang="en-US" altLang="zh-TW" dirty="0"/>
              <a:t>Introduction: </a:t>
            </a:r>
            <a:r>
              <a:rPr lang="en-US" altLang="zh-CN" dirty="0" err="1"/>
              <a:t>MineControl</a:t>
            </a:r>
            <a:r>
              <a:rPr lang="en-US" altLang="zh-CN" dirty="0"/>
              <a:t> </a:t>
            </a:r>
            <a:r>
              <a:rPr lang="en-US" altLang="zh-TW" dirty="0"/>
              <a:t>Tool</a:t>
            </a:r>
            <a:endParaRPr lang="zh-TW" altLang="en-US" dirty="0"/>
          </a:p>
        </p:txBody>
      </p:sp>
      <p:sp>
        <p:nvSpPr>
          <p:cNvPr id="2" name="內容版面配置區 1"/>
          <p:cNvSpPr>
            <a:spLocks noGrp="1"/>
          </p:cNvSpPr>
          <p:nvPr>
            <p:ph idx="1"/>
          </p:nvPr>
        </p:nvSpPr>
        <p:spPr>
          <a:xfrm>
            <a:off x="287337" y="771550"/>
            <a:ext cx="8569325" cy="3348372"/>
          </a:xfrm>
          <a:prstGeom prst="rect">
            <a:avLst/>
          </a:prstGeom>
        </p:spPr>
        <p:txBody>
          <a:bodyPr/>
          <a:lstStyle/>
          <a:p>
            <a:r>
              <a:rPr lang="en-US" altLang="zh-CN" dirty="0" err="1"/>
              <a:t>MineControl</a:t>
            </a:r>
            <a:r>
              <a:rPr lang="en-US" altLang="zh-CN" dirty="0"/>
              <a:t> </a:t>
            </a:r>
            <a:r>
              <a:rPr lang="en-US" altLang="zh-TW" dirty="0"/>
              <a:t>provides the information of the DUTs which have been initialized Auto-Test  tool includes</a:t>
            </a:r>
          </a:p>
          <a:p>
            <a:pPr lvl="1"/>
            <a:r>
              <a:rPr lang="en-US" altLang="zh-TW" dirty="0"/>
              <a:t>IP/</a:t>
            </a:r>
            <a:r>
              <a:rPr lang="en-US" altLang="zh-TW" dirty="0" err="1"/>
              <a:t>iDrac</a:t>
            </a:r>
            <a:r>
              <a:rPr lang="en-US" altLang="zh-TW" dirty="0"/>
              <a:t> IP(option)/Machine Name/testing status</a:t>
            </a:r>
          </a:p>
          <a:p>
            <a:r>
              <a:rPr lang="en-US" altLang="zh-TW" dirty="0"/>
              <a:t>Monitor local DUT status</a:t>
            </a:r>
          </a:p>
          <a:p>
            <a:pPr lvl="1" fontAlgn="base">
              <a:spcAft>
                <a:spcPct val="0"/>
              </a:spcAft>
            </a:pPr>
            <a:r>
              <a:rPr lang="en-US" altLang="zh-TW" dirty="0"/>
              <a:t>Open DUT Share Folder</a:t>
            </a:r>
          </a:p>
          <a:p>
            <a:pPr lvl="2" fontAlgn="base">
              <a:spcAft>
                <a:spcPct val="0"/>
              </a:spcAft>
            </a:pPr>
            <a:r>
              <a:rPr lang="en-US" altLang="zh-TW" dirty="0"/>
              <a:t>Explorer the test results while DUT active</a:t>
            </a:r>
            <a:r>
              <a:rPr lang="en-US" altLang="zh-TW" baseline="30000" dirty="0"/>
              <a:t>#</a:t>
            </a:r>
          </a:p>
          <a:p>
            <a:pPr lvl="1" fontAlgn="base">
              <a:spcAft>
                <a:spcPct val="0"/>
              </a:spcAft>
            </a:pPr>
            <a:r>
              <a:rPr lang="en-US" altLang="zh-TW" dirty="0"/>
              <a:t>Remote DUT Desktop</a:t>
            </a:r>
          </a:p>
          <a:p>
            <a:pPr lvl="2" fontAlgn="base">
              <a:spcAft>
                <a:spcPct val="0"/>
              </a:spcAft>
            </a:pPr>
            <a:r>
              <a:rPr lang="en-US" altLang="zh-TW" dirty="0"/>
              <a:t>Remote the DUT while DUT active</a:t>
            </a:r>
            <a:r>
              <a:rPr lang="en-US" altLang="zh-TW" baseline="30000" dirty="0"/>
              <a:t>#</a:t>
            </a:r>
          </a:p>
        </p:txBody>
      </p:sp>
      <p:sp>
        <p:nvSpPr>
          <p:cNvPr id="5" name="テキスト ボックス 4">
            <a:extLst>
              <a:ext uri="{FF2B5EF4-FFF2-40B4-BE49-F238E27FC236}">
                <a16:creationId xmlns:a16="http://schemas.microsoft.com/office/drawing/2014/main" xmlns="" id="{2015663F-3DAE-6F77-44D5-A07F9552AF17}"/>
              </a:ext>
            </a:extLst>
          </p:cNvPr>
          <p:cNvSpPr txBox="1"/>
          <p:nvPr/>
        </p:nvSpPr>
        <p:spPr>
          <a:xfrm>
            <a:off x="-540568" y="4526999"/>
            <a:ext cx="8039681" cy="276999"/>
          </a:xfrm>
          <a:prstGeom prst="rect">
            <a:avLst/>
          </a:prstGeom>
          <a:noFill/>
        </p:spPr>
        <p:txBody>
          <a:bodyPr wrap="square">
            <a:spAutoFit/>
          </a:bodyPr>
          <a:lstStyle/>
          <a:p>
            <a:pPr marL="914400" lvl="2" indent="0" fontAlgn="base">
              <a:spcAft>
                <a:spcPct val="0"/>
              </a:spcAft>
              <a:buNone/>
            </a:pPr>
            <a:r>
              <a:rPr lang="en-US" altLang="zh-TW" sz="1200" dirty="0"/>
              <a:t># While DUT entering windows OS and connect to local network</a:t>
            </a:r>
          </a:p>
        </p:txBody>
      </p:sp>
    </p:spTree>
    <p:extLst>
      <p:ext uri="{BB962C8B-B14F-4D97-AF65-F5344CB8AC3E}">
        <p14:creationId xmlns:p14="http://schemas.microsoft.com/office/powerpoint/2010/main" val="336770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EFD20970-9F8E-46D3-8B6F-BC4D261C3096}"/>
              </a:ext>
            </a:extLst>
          </p:cNvPr>
          <p:cNvGrpSpPr/>
          <p:nvPr/>
        </p:nvGrpSpPr>
        <p:grpSpPr>
          <a:xfrm>
            <a:off x="1619671" y="591530"/>
            <a:ext cx="6120680" cy="3960440"/>
            <a:chOff x="5004048" y="1179073"/>
            <a:chExt cx="4067944" cy="3516488"/>
          </a:xfrm>
        </p:grpSpPr>
        <p:grpSp>
          <p:nvGrpSpPr>
            <p:cNvPr id="10" name="グループ化 9">
              <a:extLst>
                <a:ext uri="{FF2B5EF4-FFF2-40B4-BE49-F238E27FC236}">
                  <a16:creationId xmlns:a16="http://schemas.microsoft.com/office/drawing/2014/main" xmlns="" id="{E241835C-7845-FAC4-3913-DC3613F7F936}"/>
                </a:ext>
              </a:extLst>
            </p:cNvPr>
            <p:cNvGrpSpPr/>
            <p:nvPr/>
          </p:nvGrpSpPr>
          <p:grpSpPr>
            <a:xfrm>
              <a:off x="5004048" y="1275606"/>
              <a:ext cx="4067944" cy="3419955"/>
              <a:chOff x="4788024" y="2450236"/>
              <a:chExt cx="2376264" cy="2261800"/>
            </a:xfrm>
          </p:grpSpPr>
          <p:pic>
            <p:nvPicPr>
              <p:cNvPr id="34" name="Picture 2" descr="The Command 360 software can be applied in Command and Control Centres.">
                <a:extLst>
                  <a:ext uri="{FF2B5EF4-FFF2-40B4-BE49-F238E27FC236}">
                    <a16:creationId xmlns:a16="http://schemas.microsoft.com/office/drawing/2014/main" xmlns="" id="{A199AD01-4A1E-6936-1E8A-7CB241D6639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284" t="16750" r="14962" b="36674"/>
              <a:stretch/>
            </p:blipFill>
            <p:spPr bwMode="auto">
              <a:xfrm>
                <a:off x="4788024" y="2450236"/>
                <a:ext cx="2376264" cy="1683188"/>
              </a:xfrm>
              <a:prstGeom prst="rect">
                <a:avLst/>
              </a:prstGeom>
              <a:solidFill>
                <a:srgbClr val="5396C3"/>
              </a:solidFill>
            </p:spPr>
          </p:pic>
          <p:pic>
            <p:nvPicPr>
              <p:cNvPr id="35" name="図 34">
                <a:extLst>
                  <a:ext uri="{FF2B5EF4-FFF2-40B4-BE49-F238E27FC236}">
                    <a16:creationId xmlns:a16="http://schemas.microsoft.com/office/drawing/2014/main" xmlns="" id="{90A17470-7434-7D1E-BD1E-1CC1115420E6}"/>
                  </a:ext>
                </a:extLst>
              </p:cNvPr>
              <p:cNvPicPr>
                <a:picLocks noChangeAspect="1"/>
              </p:cNvPicPr>
              <p:nvPr/>
            </p:nvPicPr>
            <p:blipFill>
              <a:blip r:embed="rId3"/>
              <a:stretch>
                <a:fillRect/>
              </a:stretch>
            </p:blipFill>
            <p:spPr>
              <a:xfrm>
                <a:off x="4788024" y="3435846"/>
                <a:ext cx="2376264" cy="1276190"/>
              </a:xfrm>
              <a:prstGeom prst="rect">
                <a:avLst/>
              </a:prstGeom>
            </p:spPr>
          </p:pic>
          <p:pic>
            <p:nvPicPr>
              <p:cNvPr id="36" name="図 35">
                <a:extLst>
                  <a:ext uri="{FF2B5EF4-FFF2-40B4-BE49-F238E27FC236}">
                    <a16:creationId xmlns:a16="http://schemas.microsoft.com/office/drawing/2014/main" xmlns="" id="{B45D11F9-9138-39F8-9017-42C2D788FB5C}"/>
                  </a:ext>
                </a:extLst>
              </p:cNvPr>
              <p:cNvPicPr>
                <a:picLocks noChangeAspect="1"/>
              </p:cNvPicPr>
              <p:nvPr/>
            </p:nvPicPr>
            <p:blipFill>
              <a:blip r:embed="rId4"/>
              <a:stretch>
                <a:fillRect/>
              </a:stretch>
            </p:blipFill>
            <p:spPr>
              <a:xfrm>
                <a:off x="5364088" y="3435846"/>
                <a:ext cx="1295238" cy="1095238"/>
              </a:xfrm>
              <a:prstGeom prst="rect">
                <a:avLst/>
              </a:prstGeom>
            </p:spPr>
          </p:pic>
        </p:grpSp>
        <p:grpSp>
          <p:nvGrpSpPr>
            <p:cNvPr id="11" name="グループ化 10">
              <a:extLst>
                <a:ext uri="{FF2B5EF4-FFF2-40B4-BE49-F238E27FC236}">
                  <a16:creationId xmlns:a16="http://schemas.microsoft.com/office/drawing/2014/main" xmlns="" id="{0F91C1D5-F1F1-6A26-A9B8-C7065E6912EE}"/>
                </a:ext>
              </a:extLst>
            </p:cNvPr>
            <p:cNvGrpSpPr/>
            <p:nvPr/>
          </p:nvGrpSpPr>
          <p:grpSpPr>
            <a:xfrm>
              <a:off x="5292080" y="1179073"/>
              <a:ext cx="3240360" cy="1616452"/>
              <a:chOff x="5292080" y="1179073"/>
              <a:chExt cx="3240360" cy="1616452"/>
            </a:xfrm>
          </p:grpSpPr>
          <p:grpSp>
            <p:nvGrpSpPr>
              <p:cNvPr id="21" name="グループ化 20">
                <a:extLst>
                  <a:ext uri="{FF2B5EF4-FFF2-40B4-BE49-F238E27FC236}">
                    <a16:creationId xmlns:a16="http://schemas.microsoft.com/office/drawing/2014/main" xmlns="" id="{B0715F39-30A6-24AE-96C9-AE8EC380D435}"/>
                  </a:ext>
                </a:extLst>
              </p:cNvPr>
              <p:cNvGrpSpPr/>
              <p:nvPr/>
            </p:nvGrpSpPr>
            <p:grpSpPr>
              <a:xfrm>
                <a:off x="5292080" y="1562342"/>
                <a:ext cx="3240360" cy="1080120"/>
                <a:chOff x="5292080" y="1562342"/>
                <a:chExt cx="3240360" cy="1080120"/>
              </a:xfrm>
            </p:grpSpPr>
            <p:pic>
              <p:nvPicPr>
                <p:cNvPr id="28" name="圖片 12">
                  <a:extLst>
                    <a:ext uri="{FF2B5EF4-FFF2-40B4-BE49-F238E27FC236}">
                      <a16:creationId xmlns:a16="http://schemas.microsoft.com/office/drawing/2014/main" xmlns="" id="{5C620892-B8A3-6092-F550-37961687F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2080" y="1562343"/>
                  <a:ext cx="1008112" cy="358921"/>
                </a:xfrm>
                <a:prstGeom prst="rect">
                  <a:avLst/>
                </a:prstGeom>
              </p:spPr>
            </p:pic>
            <p:pic>
              <p:nvPicPr>
                <p:cNvPr id="29" name="圖片 13">
                  <a:extLst>
                    <a:ext uri="{FF2B5EF4-FFF2-40B4-BE49-F238E27FC236}">
                      <a16:creationId xmlns:a16="http://schemas.microsoft.com/office/drawing/2014/main" xmlns="" id="{DE4F26E9-CB09-FC6D-EA3E-D5B294F2B9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9103" y="1562342"/>
                  <a:ext cx="1008112" cy="358921"/>
                </a:xfrm>
                <a:prstGeom prst="rect">
                  <a:avLst/>
                </a:prstGeom>
              </p:spPr>
            </p:pic>
            <p:pic>
              <p:nvPicPr>
                <p:cNvPr id="30" name="圖片 14">
                  <a:extLst>
                    <a:ext uri="{FF2B5EF4-FFF2-40B4-BE49-F238E27FC236}">
                      <a16:creationId xmlns:a16="http://schemas.microsoft.com/office/drawing/2014/main" xmlns="" id="{1B985DCF-EB3A-56B4-3D8C-0E89E49FF5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1562342"/>
                  <a:ext cx="1008112" cy="358921"/>
                </a:xfrm>
                <a:prstGeom prst="rect">
                  <a:avLst/>
                </a:prstGeom>
              </p:spPr>
            </p:pic>
            <p:pic>
              <p:nvPicPr>
                <p:cNvPr id="31" name="圖片 15">
                  <a:extLst>
                    <a:ext uri="{FF2B5EF4-FFF2-40B4-BE49-F238E27FC236}">
                      <a16:creationId xmlns:a16="http://schemas.microsoft.com/office/drawing/2014/main" xmlns="" id="{6346DDF2-5EAA-CE15-AA9F-3F1D7ABC43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2080" y="2283541"/>
                  <a:ext cx="1008112" cy="358921"/>
                </a:xfrm>
                <a:prstGeom prst="rect">
                  <a:avLst/>
                </a:prstGeom>
              </p:spPr>
            </p:pic>
            <p:pic>
              <p:nvPicPr>
                <p:cNvPr id="32" name="圖片 16">
                  <a:extLst>
                    <a:ext uri="{FF2B5EF4-FFF2-40B4-BE49-F238E27FC236}">
                      <a16:creationId xmlns:a16="http://schemas.microsoft.com/office/drawing/2014/main" xmlns="" id="{683F8A2C-0A7C-006C-E16C-2A7E5DCB13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7413" y="2283540"/>
                  <a:ext cx="1008112" cy="358921"/>
                </a:xfrm>
                <a:prstGeom prst="rect">
                  <a:avLst/>
                </a:prstGeom>
              </p:spPr>
            </p:pic>
            <p:pic>
              <p:nvPicPr>
                <p:cNvPr id="33" name="圖片 17">
                  <a:extLst>
                    <a:ext uri="{FF2B5EF4-FFF2-40B4-BE49-F238E27FC236}">
                      <a16:creationId xmlns:a16="http://schemas.microsoft.com/office/drawing/2014/main" xmlns="" id="{4B000166-3847-35DC-B9AF-797A6A0E54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2283540"/>
                  <a:ext cx="1008112" cy="358921"/>
                </a:xfrm>
                <a:prstGeom prst="rect">
                  <a:avLst/>
                </a:prstGeom>
              </p:spPr>
            </p:pic>
          </p:grpSp>
          <p:sp>
            <p:nvSpPr>
              <p:cNvPr id="22" name="正方形/長方形 21">
                <a:extLst>
                  <a:ext uri="{FF2B5EF4-FFF2-40B4-BE49-F238E27FC236}">
                    <a16:creationId xmlns:a16="http://schemas.microsoft.com/office/drawing/2014/main" xmlns="" id="{553B65ED-F8B9-D62D-024E-17EFB307F540}"/>
                  </a:ext>
                </a:extLst>
              </p:cNvPr>
              <p:cNvSpPr/>
              <p:nvPr/>
            </p:nvSpPr>
            <p:spPr>
              <a:xfrm>
                <a:off x="5493809" y="1179073"/>
                <a:ext cx="604653" cy="923330"/>
              </a:xfrm>
              <a:prstGeom prst="rect">
                <a:avLst/>
              </a:prstGeom>
              <a:noFill/>
            </p:spPr>
            <p:txBody>
              <a:bodyPr wrap="none" lIns="91440" tIns="45720" rIns="91440" bIns="45720">
                <a:spAutoFit/>
              </a:bodyPr>
              <a:lstStyle/>
              <a:p>
                <a:pPr algn="ctr"/>
                <a:r>
                  <a:rPr lang="en-US" altLang="ja-JP"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a:t>
                </a:r>
                <a:endPar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3" name="正方形/長方形 22">
                <a:extLst>
                  <a:ext uri="{FF2B5EF4-FFF2-40B4-BE49-F238E27FC236}">
                    <a16:creationId xmlns:a16="http://schemas.microsoft.com/office/drawing/2014/main" xmlns="" id="{BCE78711-64DE-1861-C238-0A2364CDD510}"/>
                  </a:ext>
                </a:extLst>
              </p:cNvPr>
              <p:cNvSpPr/>
              <p:nvPr/>
            </p:nvSpPr>
            <p:spPr>
              <a:xfrm>
                <a:off x="6662235" y="1189723"/>
                <a:ext cx="572593" cy="923330"/>
              </a:xfrm>
              <a:prstGeom prst="rect">
                <a:avLst/>
              </a:prstGeom>
              <a:noFill/>
            </p:spPr>
            <p:txBody>
              <a:bodyPr wrap="none" lIns="91440" tIns="45720" rIns="91440" bIns="45720">
                <a:spAutoFit/>
              </a:bodyPr>
              <a:lstStyle/>
              <a:p>
                <a:pPr algn="ctr"/>
                <a:r>
                  <a:rPr lang="en-US" altLang="ja-JP"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B</a:t>
                </a:r>
                <a:endPar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4" name="正方形/長方形 23">
                <a:extLst>
                  <a:ext uri="{FF2B5EF4-FFF2-40B4-BE49-F238E27FC236}">
                    <a16:creationId xmlns:a16="http://schemas.microsoft.com/office/drawing/2014/main" xmlns="" id="{D76B70BD-6FDE-5D77-F721-D8BFAD6D3D5B}"/>
                  </a:ext>
                </a:extLst>
              </p:cNvPr>
              <p:cNvSpPr/>
              <p:nvPr/>
            </p:nvSpPr>
            <p:spPr>
              <a:xfrm>
                <a:off x="7812360" y="1179073"/>
                <a:ext cx="572593" cy="923330"/>
              </a:xfrm>
              <a:prstGeom prst="rect">
                <a:avLst/>
              </a:prstGeom>
              <a:noFill/>
            </p:spPr>
            <p:txBody>
              <a:bodyPr wrap="none" lIns="91440" tIns="45720" rIns="91440" bIns="45720">
                <a:spAutoFit/>
              </a:bodyPr>
              <a:lstStyle/>
              <a:p>
                <a:pPr algn="ctr"/>
                <a:r>
                  <a:rPr lang="en-US" altLang="ja-JP"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a:t>
                </a:r>
                <a:endPar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5" name="正方形/長方形 24">
                <a:extLst>
                  <a:ext uri="{FF2B5EF4-FFF2-40B4-BE49-F238E27FC236}">
                    <a16:creationId xmlns:a16="http://schemas.microsoft.com/office/drawing/2014/main" xmlns="" id="{622DED1D-5F12-512B-7B21-7EAD8AADF392}"/>
                  </a:ext>
                </a:extLst>
              </p:cNvPr>
              <p:cNvSpPr/>
              <p:nvPr/>
            </p:nvSpPr>
            <p:spPr>
              <a:xfrm>
                <a:off x="5510707" y="1861545"/>
                <a:ext cx="620684" cy="923330"/>
              </a:xfrm>
              <a:prstGeom prst="rect">
                <a:avLst/>
              </a:prstGeom>
              <a:noFill/>
            </p:spPr>
            <p:txBody>
              <a:bodyPr wrap="none" lIns="91440" tIns="45720" rIns="91440" bIns="45720">
                <a:spAutoFit/>
              </a:bodyPr>
              <a:lstStyle/>
              <a:p>
                <a:pPr algn="ctr"/>
                <a:r>
                  <a:rPr lang="en-US" altLang="ja-JP"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
                </a:r>
                <a:endPar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6" name="正方形/長方形 25">
                <a:extLst>
                  <a:ext uri="{FF2B5EF4-FFF2-40B4-BE49-F238E27FC236}">
                    <a16:creationId xmlns:a16="http://schemas.microsoft.com/office/drawing/2014/main" xmlns="" id="{225B6D77-BA26-C31F-11ED-36DCF361E016}"/>
                  </a:ext>
                </a:extLst>
              </p:cNvPr>
              <p:cNvSpPr/>
              <p:nvPr/>
            </p:nvSpPr>
            <p:spPr>
              <a:xfrm>
                <a:off x="6711995" y="1872195"/>
                <a:ext cx="522899" cy="923330"/>
              </a:xfrm>
              <a:prstGeom prst="rect">
                <a:avLst/>
              </a:prstGeom>
              <a:noFill/>
            </p:spPr>
            <p:txBody>
              <a:bodyPr wrap="none" lIns="91440" tIns="45720" rIns="91440" bIns="45720">
                <a:spAutoFit/>
              </a:bodyPr>
              <a:lstStyle/>
              <a:p>
                <a:pPr algn="ctr"/>
                <a:r>
                  <a:rPr lang="en-US" altLang="ja-JP"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a:t>
                </a:r>
                <a:endPar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7" name="正方形/長方形 26">
                <a:extLst>
                  <a:ext uri="{FF2B5EF4-FFF2-40B4-BE49-F238E27FC236}">
                    <a16:creationId xmlns:a16="http://schemas.microsoft.com/office/drawing/2014/main" xmlns="" id="{65A45734-7FA8-B7B5-C7C7-1C60084AB8C5}"/>
                  </a:ext>
                </a:extLst>
              </p:cNvPr>
              <p:cNvSpPr/>
              <p:nvPr/>
            </p:nvSpPr>
            <p:spPr>
              <a:xfrm>
                <a:off x="7872539" y="1861545"/>
                <a:ext cx="502061" cy="923330"/>
              </a:xfrm>
              <a:prstGeom prst="rect">
                <a:avLst/>
              </a:prstGeom>
              <a:noFill/>
            </p:spPr>
            <p:txBody>
              <a:bodyPr wrap="none" lIns="91440" tIns="45720" rIns="91440" bIns="45720">
                <a:spAutoFit/>
              </a:bodyPr>
              <a:lstStyle/>
              <a:p>
                <a:pPr algn="ctr"/>
                <a:r>
                  <a:rPr lang="en-US" altLang="ja-JP"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a:t>
                </a:r>
                <a:endPar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grpSp>
        <p:grpSp>
          <p:nvGrpSpPr>
            <p:cNvPr id="12" name="グループ化 11">
              <a:extLst>
                <a:ext uri="{FF2B5EF4-FFF2-40B4-BE49-F238E27FC236}">
                  <a16:creationId xmlns:a16="http://schemas.microsoft.com/office/drawing/2014/main" xmlns="" id="{34373C83-B8E4-DA22-7B74-DEC1A266D003}"/>
                </a:ext>
              </a:extLst>
            </p:cNvPr>
            <p:cNvGrpSpPr/>
            <p:nvPr/>
          </p:nvGrpSpPr>
          <p:grpSpPr>
            <a:xfrm>
              <a:off x="6142322" y="2976090"/>
              <a:ext cx="1814054" cy="1023048"/>
              <a:chOff x="6142322" y="2976090"/>
              <a:chExt cx="1814054" cy="1023048"/>
            </a:xfrm>
          </p:grpSpPr>
          <p:pic>
            <p:nvPicPr>
              <p:cNvPr id="16" name="図 15">
                <a:extLst>
                  <a:ext uri="{FF2B5EF4-FFF2-40B4-BE49-F238E27FC236}">
                    <a16:creationId xmlns:a16="http://schemas.microsoft.com/office/drawing/2014/main" xmlns="" id="{9B3132E6-26C0-4039-EFB2-312AD164084B}"/>
                  </a:ext>
                </a:extLst>
              </p:cNvPr>
              <p:cNvPicPr>
                <a:picLocks noChangeAspect="1"/>
              </p:cNvPicPr>
              <p:nvPr/>
            </p:nvPicPr>
            <p:blipFill>
              <a:blip r:embed="rId6"/>
              <a:stretch>
                <a:fillRect/>
              </a:stretch>
            </p:blipFill>
            <p:spPr>
              <a:xfrm>
                <a:off x="6233757" y="3016126"/>
                <a:ext cx="1722619" cy="910943"/>
              </a:xfrm>
              <a:prstGeom prst="rect">
                <a:avLst/>
              </a:prstGeom>
            </p:spPr>
          </p:pic>
          <p:sp>
            <p:nvSpPr>
              <p:cNvPr id="17" name="正方形/長方形 16">
                <a:extLst>
                  <a:ext uri="{FF2B5EF4-FFF2-40B4-BE49-F238E27FC236}">
                    <a16:creationId xmlns:a16="http://schemas.microsoft.com/office/drawing/2014/main" xmlns="" id="{B23538F9-E2C6-14DC-6B97-500CEC181359}"/>
                  </a:ext>
                </a:extLst>
              </p:cNvPr>
              <p:cNvSpPr/>
              <p:nvPr/>
            </p:nvSpPr>
            <p:spPr>
              <a:xfrm>
                <a:off x="6142322" y="2976090"/>
                <a:ext cx="604653" cy="400110"/>
              </a:xfrm>
              <a:prstGeom prst="rect">
                <a:avLst/>
              </a:prstGeom>
              <a:noFill/>
            </p:spPr>
            <p:txBody>
              <a:bodyPr wrap="square" lIns="91440" tIns="45720" rIns="91440" bIns="45720">
                <a:spAutoFit/>
              </a:bodyPr>
              <a:lstStyle/>
              <a:p>
                <a:pPr algn="ctr"/>
                <a:r>
                  <a:rPr lang="en-US" altLang="ja-JP"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a:t>
                </a:r>
                <a:endParaRPr lang="ja-JP"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9" name="正方形/長方形 18">
                <a:extLst>
                  <a:ext uri="{FF2B5EF4-FFF2-40B4-BE49-F238E27FC236}">
                    <a16:creationId xmlns:a16="http://schemas.microsoft.com/office/drawing/2014/main" xmlns="" id="{DACCCE27-8950-4480-5E88-DB5ACD3DE71D}"/>
                  </a:ext>
                </a:extLst>
              </p:cNvPr>
              <p:cNvSpPr/>
              <p:nvPr/>
            </p:nvSpPr>
            <p:spPr>
              <a:xfrm>
                <a:off x="6142322" y="3287559"/>
                <a:ext cx="604653" cy="400110"/>
              </a:xfrm>
              <a:prstGeom prst="rect">
                <a:avLst/>
              </a:prstGeom>
              <a:noFill/>
            </p:spPr>
            <p:txBody>
              <a:bodyPr wrap="square" lIns="91440" tIns="45720" rIns="91440" bIns="45720">
                <a:spAutoFit/>
              </a:bodyPr>
              <a:lstStyle/>
              <a:p>
                <a:pPr algn="ctr"/>
                <a:r>
                  <a:rPr lang="en-US" altLang="ja-JP"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a:t>
                </a:r>
                <a:endParaRPr lang="ja-JP"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0" name="正方形/長方形 19">
                <a:extLst>
                  <a:ext uri="{FF2B5EF4-FFF2-40B4-BE49-F238E27FC236}">
                    <a16:creationId xmlns:a16="http://schemas.microsoft.com/office/drawing/2014/main" xmlns="" id="{80CC6B78-A5EE-56D5-643E-B26A4425077F}"/>
                  </a:ext>
                </a:extLst>
              </p:cNvPr>
              <p:cNvSpPr/>
              <p:nvPr/>
            </p:nvSpPr>
            <p:spPr>
              <a:xfrm>
                <a:off x="6149061" y="3599028"/>
                <a:ext cx="604653" cy="400110"/>
              </a:xfrm>
              <a:prstGeom prst="rect">
                <a:avLst/>
              </a:prstGeom>
              <a:noFill/>
            </p:spPr>
            <p:txBody>
              <a:bodyPr wrap="square" lIns="91440" tIns="45720" rIns="91440" bIns="45720">
                <a:spAutoFit/>
              </a:bodyPr>
              <a:lstStyle/>
              <a:p>
                <a:pPr algn="ctr"/>
                <a:r>
                  <a:rPr lang="en-US" altLang="ja-JP"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endParaRPr lang="ja-JP"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grpSp>
        <p:sp>
          <p:nvSpPr>
            <p:cNvPr id="13" name="四角形: 角を丸くする 12">
              <a:extLst>
                <a:ext uri="{FF2B5EF4-FFF2-40B4-BE49-F238E27FC236}">
                  <a16:creationId xmlns:a16="http://schemas.microsoft.com/office/drawing/2014/main" xmlns="" id="{55A311BE-1557-84B5-3285-0C70F736A210}"/>
                </a:ext>
              </a:extLst>
            </p:cNvPr>
            <p:cNvSpPr/>
            <p:nvPr/>
          </p:nvSpPr>
          <p:spPr>
            <a:xfrm>
              <a:off x="5076056" y="1306052"/>
              <a:ext cx="3896522" cy="3240360"/>
            </a:xfrm>
            <a:prstGeom prst="roundRect">
              <a:avLst>
                <a:gd name="adj" fmla="val 8330"/>
              </a:avLst>
            </a:prstGeom>
            <a:no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xmlns="" id="{41B253A7-D1DD-9759-C76B-C47DF27807E5}"/>
                </a:ext>
              </a:extLst>
            </p:cNvPr>
            <p:cNvSpPr txBox="1"/>
            <p:nvPr/>
          </p:nvSpPr>
          <p:spPr>
            <a:xfrm>
              <a:off x="6284761" y="4339619"/>
              <a:ext cx="1813895" cy="33855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sz="1600" dirty="0">
                  <a:solidFill>
                    <a:srgbClr val="FF0000"/>
                  </a:solidFill>
                </a:rPr>
                <a:t>Local Network Area</a:t>
              </a:r>
              <a:endParaRPr kumimoji="1" lang="ja-JP" altLang="en-US" sz="1600" dirty="0">
                <a:solidFill>
                  <a:srgbClr val="FF0000"/>
                </a:solidFill>
              </a:endParaRPr>
            </a:p>
          </p:txBody>
        </p:sp>
        <p:sp>
          <p:nvSpPr>
            <p:cNvPr id="15" name="テキスト ボックス 14">
              <a:extLst>
                <a:ext uri="{FF2B5EF4-FFF2-40B4-BE49-F238E27FC236}">
                  <a16:creationId xmlns:a16="http://schemas.microsoft.com/office/drawing/2014/main" xmlns="" id="{3BD356E0-1A2C-64E1-E6E4-1251D240D701}"/>
                </a:ext>
              </a:extLst>
            </p:cNvPr>
            <p:cNvSpPr txBox="1"/>
            <p:nvPr/>
          </p:nvSpPr>
          <p:spPr>
            <a:xfrm>
              <a:off x="6591218" y="3067836"/>
              <a:ext cx="1608615" cy="847155"/>
            </a:xfrm>
            <a:prstGeom prst="rect">
              <a:avLst/>
            </a:prstGeom>
            <a:noFill/>
          </p:spPr>
          <p:txBody>
            <a:bodyPr wrap="none" rtlCol="0">
              <a:spAutoFit/>
            </a:bodyPr>
            <a:lstStyle/>
            <a:p>
              <a:pPr marL="285750" indent="-285750">
                <a:buFont typeface="Wingdings" panose="05000000000000000000" pitchFamily="2" charset="2"/>
                <a:buChar char="Ø"/>
              </a:pPr>
              <a:r>
                <a:rPr lang="en-US" altLang="zh-TW" sz="1400" dirty="0"/>
                <a:t>IP/</a:t>
              </a:r>
              <a:r>
                <a:rPr lang="en-US" altLang="zh-TW" sz="1400" dirty="0" err="1"/>
                <a:t>iDrac</a:t>
              </a:r>
              <a:r>
                <a:rPr lang="en-US" altLang="zh-TW" sz="1400" dirty="0"/>
                <a:t> IP/Machine Name</a:t>
              </a:r>
            </a:p>
            <a:p>
              <a:pPr marL="285750" indent="-285750">
                <a:buFont typeface="Wingdings" panose="05000000000000000000" pitchFamily="2" charset="2"/>
                <a:buChar char="Ø"/>
              </a:pPr>
              <a:r>
                <a:rPr kumimoji="1" lang="en-US" altLang="ja-JP" sz="1400" dirty="0"/>
                <a:t>Connect to share folder</a:t>
              </a:r>
            </a:p>
            <a:p>
              <a:pPr marL="285750" indent="-285750">
                <a:buFont typeface="Wingdings" panose="05000000000000000000" pitchFamily="2" charset="2"/>
                <a:buChar char="Ø"/>
              </a:pPr>
              <a:r>
                <a:rPr kumimoji="1" lang="en-US" altLang="ja-JP" sz="1400" dirty="0"/>
                <a:t>Check Latest testing Status</a:t>
              </a:r>
            </a:p>
            <a:p>
              <a:pPr marL="285750" indent="-285750">
                <a:buFont typeface="Wingdings" panose="05000000000000000000" pitchFamily="2" charset="2"/>
                <a:buChar char="Ø"/>
              </a:pPr>
              <a:r>
                <a:rPr kumimoji="1" lang="en-US" altLang="ja-JP" sz="1400" dirty="0"/>
                <a:t>Remote Control</a:t>
              </a:r>
              <a:endParaRPr kumimoji="1" lang="ja-JP" altLang="en-US" sz="1400" dirty="0"/>
            </a:p>
          </p:txBody>
        </p:sp>
      </p:grpSp>
      <p:sp>
        <p:nvSpPr>
          <p:cNvPr id="37" name="標題 2">
            <a:extLst>
              <a:ext uri="{FF2B5EF4-FFF2-40B4-BE49-F238E27FC236}">
                <a16:creationId xmlns:a16="http://schemas.microsoft.com/office/drawing/2014/main" xmlns="" id="{53FA2C11-FF93-CF45-AC2C-54FA24E363D4}"/>
              </a:ext>
            </a:extLst>
          </p:cNvPr>
          <p:cNvSpPr>
            <a:spLocks noGrp="1"/>
          </p:cNvSpPr>
          <p:nvPr>
            <p:ph type="title"/>
          </p:nvPr>
        </p:nvSpPr>
        <p:spPr>
          <a:xfrm>
            <a:off x="251520" y="195486"/>
            <a:ext cx="7344816" cy="432048"/>
          </a:xfrm>
          <a:prstGeom prst="rect">
            <a:avLst/>
          </a:prstGeom>
        </p:spPr>
        <p:txBody>
          <a:bodyPr/>
          <a:lstStyle/>
          <a:p>
            <a:r>
              <a:rPr lang="en-US" altLang="zh-TW" dirty="0"/>
              <a:t>Introduction: </a:t>
            </a:r>
            <a:r>
              <a:rPr lang="en-US" altLang="zh-CN" dirty="0" err="1"/>
              <a:t>MineControl</a:t>
            </a:r>
            <a:r>
              <a:rPr lang="en-US" altLang="zh-CN" dirty="0"/>
              <a:t> </a:t>
            </a:r>
            <a:r>
              <a:rPr lang="en-US" altLang="zh-TW" dirty="0"/>
              <a:t>Tool</a:t>
            </a:r>
            <a:endParaRPr lang="zh-TW" altLang="en-US" dirty="0"/>
          </a:p>
        </p:txBody>
      </p:sp>
    </p:spTree>
    <p:extLst>
      <p:ext uri="{BB962C8B-B14F-4D97-AF65-F5344CB8AC3E}">
        <p14:creationId xmlns:p14="http://schemas.microsoft.com/office/powerpoint/2010/main" val="68740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CN" dirty="0"/>
              <a:t>Manual</a:t>
            </a:r>
            <a:endParaRPr lang="zh-TW" altLang="en-US" dirty="0"/>
          </a:p>
        </p:txBody>
      </p:sp>
      <p:sp>
        <p:nvSpPr>
          <p:cNvPr id="2" name="投影片編號版面配置區 1"/>
          <p:cNvSpPr>
            <a:spLocks noGrp="1"/>
          </p:cNvSpPr>
          <p:nvPr>
            <p:ph type="sldNum" sz="quarter" idx="10"/>
          </p:nvPr>
        </p:nvSpPr>
        <p:spPr/>
        <p:txBody>
          <a:bodyPr/>
          <a:lstStyle/>
          <a:p>
            <a:pPr>
              <a:defRPr/>
            </a:pPr>
            <a:fld id="{7AAC87C8-5AD5-426A-974B-359D53E95C3A}" type="slidenum">
              <a:rPr lang="zh-TW" altLang="en-US" smtClean="0"/>
              <a:pPr>
                <a:defRPr/>
              </a:pPr>
              <a:t>6</a:t>
            </a:fld>
            <a:endParaRPr lang="zh-TW" altLang="en-US" dirty="0"/>
          </a:p>
        </p:txBody>
      </p:sp>
    </p:spTree>
    <p:extLst>
      <p:ext uri="{BB962C8B-B14F-4D97-AF65-F5344CB8AC3E}">
        <p14:creationId xmlns:p14="http://schemas.microsoft.com/office/powerpoint/2010/main" val="252824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投影片編號版面配置區 15"/>
          <p:cNvSpPr>
            <a:spLocks noGrp="1"/>
          </p:cNvSpPr>
          <p:nvPr>
            <p:ph type="sldNum" sz="quarter" idx="10"/>
          </p:nvPr>
        </p:nvSpPr>
        <p:spPr/>
        <p:txBody>
          <a:bodyPr/>
          <a:lstStyle/>
          <a:p>
            <a:pPr>
              <a:defRPr/>
            </a:pPr>
            <a:fld id="{0C75752E-0B64-40C3-8B35-7F532D293853}" type="slidenum">
              <a:rPr lang="zh-TW" altLang="en-US" smtClean="0"/>
              <a:pPr>
                <a:defRPr/>
              </a:pPr>
              <a:t>7</a:t>
            </a:fld>
            <a:endParaRPr lang="zh-TW" altLang="en-US" dirty="0"/>
          </a:p>
        </p:txBody>
      </p:sp>
      <p:sp>
        <p:nvSpPr>
          <p:cNvPr id="3" name="標題 2"/>
          <p:cNvSpPr>
            <a:spLocks noGrp="1"/>
          </p:cNvSpPr>
          <p:nvPr>
            <p:ph type="title"/>
          </p:nvPr>
        </p:nvSpPr>
        <p:spPr>
          <a:prstGeom prst="rect">
            <a:avLst/>
          </a:prstGeom>
        </p:spPr>
        <p:txBody>
          <a:bodyPr/>
          <a:lstStyle/>
          <a:p>
            <a:r>
              <a:rPr lang="zh-TW" altLang="en-US" dirty="0"/>
              <a:t>環境設定</a:t>
            </a:r>
          </a:p>
        </p:txBody>
      </p:sp>
      <p:sp>
        <p:nvSpPr>
          <p:cNvPr id="2" name="內容版面配置區 1"/>
          <p:cNvSpPr>
            <a:spLocks noGrp="1"/>
          </p:cNvSpPr>
          <p:nvPr>
            <p:ph idx="1"/>
          </p:nvPr>
        </p:nvSpPr>
        <p:spPr>
          <a:xfrm>
            <a:off x="287337" y="771550"/>
            <a:ext cx="8569325" cy="3348372"/>
          </a:xfrm>
          <a:prstGeom prst="rect">
            <a:avLst/>
          </a:prstGeom>
        </p:spPr>
        <p:txBody>
          <a:bodyPr/>
          <a:lstStyle/>
          <a:p>
            <a:r>
              <a:rPr lang="zh-TW" altLang="en-US" sz="2000" dirty="0"/>
              <a:t>測試網路環境需接大網，能夠連</a:t>
            </a:r>
            <a:r>
              <a:rPr lang="zh-CN" altLang="en-US" sz="2000" dirty="0"/>
              <a:t>線</a:t>
            </a:r>
            <a:r>
              <a:rPr lang="zh-TW" altLang="en-US" sz="2000" dirty="0"/>
              <a:t>以下</a:t>
            </a:r>
            <a:r>
              <a:rPr lang="en-US" altLang="zh-TW" sz="2000" dirty="0"/>
              <a:t>IP</a:t>
            </a:r>
          </a:p>
          <a:p>
            <a:r>
              <a:rPr lang="en-US" altLang="zh-TW" sz="2000" dirty="0">
                <a:hlinkClick r:id="rId2" action="ppaction://hlinkfile"/>
              </a:rPr>
              <a:t>\\192.168.60.16</a:t>
            </a:r>
            <a:r>
              <a:rPr lang="en-US" altLang="zh-TW" sz="2000" dirty="0"/>
              <a:t> </a:t>
            </a:r>
          </a:p>
          <a:p>
            <a:r>
              <a:rPr lang="en-US" altLang="zh-TW" sz="2000" dirty="0">
                <a:hlinkClick r:id="rId3" action="ppaction://hlinkfile"/>
              </a:rPr>
              <a:t>\\192.168.20.20</a:t>
            </a:r>
            <a:endParaRPr lang="en-US" altLang="zh-TW" sz="2000" dirty="0"/>
          </a:p>
          <a:p>
            <a:pPr lvl="1"/>
            <a:endParaRPr lang="en-US" altLang="zh-TW" sz="2000" dirty="0"/>
          </a:p>
          <a:p>
            <a:r>
              <a:rPr lang="zh-TW" altLang="en-US" sz="2000" dirty="0"/>
              <a:t>測試網路環境需接</a:t>
            </a:r>
            <a:r>
              <a:rPr lang="en-US" altLang="zh-TW" sz="2000" dirty="0"/>
              <a:t>Lab322 Local</a:t>
            </a:r>
            <a:r>
              <a:rPr lang="zh-CN" altLang="en-US" sz="2000" dirty="0"/>
              <a:t>測網</a:t>
            </a:r>
            <a:r>
              <a:rPr lang="zh-TW" altLang="en-US" sz="2000" dirty="0"/>
              <a:t>，能夠連</a:t>
            </a:r>
            <a:r>
              <a:rPr lang="zh-CN" altLang="en-US" sz="2000" dirty="0"/>
              <a:t>線</a:t>
            </a:r>
            <a:r>
              <a:rPr lang="zh-TW" altLang="en-US" sz="2000" dirty="0"/>
              <a:t>以下</a:t>
            </a:r>
            <a:r>
              <a:rPr lang="en-US" altLang="zh-TW" sz="2000" dirty="0"/>
              <a:t>IP</a:t>
            </a:r>
          </a:p>
          <a:p>
            <a:r>
              <a:rPr lang="en-US" altLang="zh-TW" sz="2000" dirty="0">
                <a:hlinkClick r:id="rId4" action="ppaction://hlinkfile"/>
              </a:rPr>
              <a:t>\\192.168.2.249</a:t>
            </a:r>
            <a:endParaRPr lang="en-US" altLang="zh-TW" sz="2000" dirty="0"/>
          </a:p>
        </p:txBody>
      </p:sp>
    </p:spTree>
    <p:extLst>
      <p:ext uri="{BB962C8B-B14F-4D97-AF65-F5344CB8AC3E}">
        <p14:creationId xmlns:p14="http://schemas.microsoft.com/office/powerpoint/2010/main" val="214316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投影片編號版面配置區 15"/>
          <p:cNvSpPr>
            <a:spLocks noGrp="1"/>
          </p:cNvSpPr>
          <p:nvPr>
            <p:ph type="sldNum" sz="quarter" idx="10"/>
          </p:nvPr>
        </p:nvSpPr>
        <p:spPr/>
        <p:txBody>
          <a:bodyPr/>
          <a:lstStyle/>
          <a:p>
            <a:pPr>
              <a:defRPr/>
            </a:pPr>
            <a:fld id="{0C75752E-0B64-40C3-8B35-7F532D293853}" type="slidenum">
              <a:rPr lang="zh-TW" altLang="en-US" smtClean="0"/>
              <a:pPr>
                <a:defRPr/>
              </a:pPr>
              <a:t>8</a:t>
            </a:fld>
            <a:endParaRPr lang="zh-TW" altLang="en-US" dirty="0"/>
          </a:p>
        </p:txBody>
      </p:sp>
      <p:sp>
        <p:nvSpPr>
          <p:cNvPr id="3" name="標題 2"/>
          <p:cNvSpPr>
            <a:spLocks noGrp="1"/>
          </p:cNvSpPr>
          <p:nvPr>
            <p:ph type="title"/>
          </p:nvPr>
        </p:nvSpPr>
        <p:spPr>
          <a:prstGeom prst="rect">
            <a:avLst/>
          </a:prstGeom>
        </p:spPr>
        <p:txBody>
          <a:bodyPr/>
          <a:lstStyle/>
          <a:p>
            <a:r>
              <a:rPr lang="zh-TW" altLang="en-US" dirty="0"/>
              <a:t>安裝</a:t>
            </a:r>
          </a:p>
        </p:txBody>
      </p:sp>
      <p:sp>
        <p:nvSpPr>
          <p:cNvPr id="2" name="內容版面配置區 1"/>
          <p:cNvSpPr>
            <a:spLocks noGrp="1"/>
          </p:cNvSpPr>
          <p:nvPr>
            <p:ph idx="1"/>
          </p:nvPr>
        </p:nvSpPr>
        <p:spPr>
          <a:xfrm>
            <a:off x="287337" y="771550"/>
            <a:ext cx="8569325" cy="3348372"/>
          </a:xfrm>
          <a:prstGeom prst="rect">
            <a:avLst/>
          </a:prstGeom>
        </p:spPr>
        <p:txBody>
          <a:bodyPr/>
          <a:lstStyle/>
          <a:p>
            <a:r>
              <a:rPr lang="en-US" altLang="zh-TW" sz="2000" dirty="0">
                <a:hlinkClick r:id="rId3" action="ppaction://hlinkfile"/>
              </a:rPr>
              <a:t>\\192.168.20.20\sto\EO\2_AutoTool\ALL\103.Dell_AITest\MineControl</a:t>
            </a:r>
            <a:endParaRPr lang="en-US" altLang="zh-TW" sz="2000" dirty="0"/>
          </a:p>
          <a:p>
            <a:r>
              <a:rPr lang="zh-CN" altLang="en-US" sz="2000" dirty="0"/>
              <a:t>執行</a:t>
            </a:r>
            <a:r>
              <a:rPr lang="en-US" altLang="zh-TW" sz="2000" dirty="0"/>
              <a:t>Install.bat</a:t>
            </a:r>
            <a:r>
              <a:rPr lang="zh-TW" altLang="en-US" sz="2000" dirty="0"/>
              <a:t>即可</a:t>
            </a:r>
            <a:r>
              <a:rPr lang="zh-CN" altLang="en-US" sz="2000" dirty="0"/>
              <a:t>開始</a:t>
            </a:r>
            <a:r>
              <a:rPr lang="zh-TW" altLang="en-US" sz="2000" dirty="0"/>
              <a:t>安裝</a:t>
            </a:r>
            <a:r>
              <a:rPr lang="en-US" altLang="zh-TW" sz="2000" dirty="0"/>
              <a:t> (</a:t>
            </a:r>
            <a:r>
              <a:rPr lang="zh-CN" altLang="en-US" sz="2000" dirty="0"/>
              <a:t>不需右鍵管理者執</a:t>
            </a:r>
            <a:r>
              <a:rPr lang="zh-CN" altLang="en-US" sz="2000" dirty="0" smtClean="0"/>
              <a:t>行</a:t>
            </a:r>
            <a:r>
              <a:rPr lang="zh-TW" altLang="en-US" sz="2000" baseline="30000" dirty="0" smtClean="0">
                <a:solidFill>
                  <a:schemeClr val="accent6">
                    <a:lumMod val="75000"/>
                  </a:schemeClr>
                </a:solidFill>
              </a:rPr>
              <a:t>*</a:t>
            </a:r>
            <a:r>
              <a:rPr lang="en-US" altLang="zh-TW" sz="2000" dirty="0" smtClean="0"/>
              <a:t>)</a:t>
            </a:r>
            <a:endParaRPr lang="en-US" altLang="zh-TW" sz="2000" dirty="0"/>
          </a:p>
          <a:p>
            <a:pPr marL="0" indent="0">
              <a:buNone/>
            </a:pPr>
            <a:r>
              <a:rPr lang="zh-CN" altLang="en-US" dirty="0"/>
              <a:t>    </a:t>
            </a:r>
            <a:endParaRPr lang="en-US" altLang="zh-TW" dirty="0"/>
          </a:p>
        </p:txBody>
      </p:sp>
      <p:grpSp>
        <p:nvGrpSpPr>
          <p:cNvPr id="8" name="グループ化 7">
            <a:extLst>
              <a:ext uri="{FF2B5EF4-FFF2-40B4-BE49-F238E27FC236}">
                <a16:creationId xmlns:a16="http://schemas.microsoft.com/office/drawing/2014/main" xmlns="" id="{CD3D2D1A-C9B7-5C6A-FB4C-B4A7F285C40B}"/>
              </a:ext>
            </a:extLst>
          </p:cNvPr>
          <p:cNvGrpSpPr/>
          <p:nvPr/>
        </p:nvGrpSpPr>
        <p:grpSpPr>
          <a:xfrm>
            <a:off x="1403648" y="1779662"/>
            <a:ext cx="5898031" cy="2283718"/>
            <a:chOff x="1331640" y="2178242"/>
            <a:chExt cx="5898031" cy="2283718"/>
          </a:xfrm>
        </p:grpSpPr>
        <p:pic>
          <p:nvPicPr>
            <p:cNvPr id="4" name="圖片 6">
              <a:extLst>
                <a:ext uri="{FF2B5EF4-FFF2-40B4-BE49-F238E27FC236}">
                  <a16:creationId xmlns:a16="http://schemas.microsoft.com/office/drawing/2014/main" xmlns="" id="{F6456EEA-D5E5-E0E3-F567-D4BF9B942FC4}"/>
                </a:ext>
              </a:extLst>
            </p:cNvPr>
            <p:cNvPicPr>
              <a:picLocks noChangeAspect="1"/>
            </p:cNvPicPr>
            <p:nvPr/>
          </p:nvPicPr>
          <p:blipFill>
            <a:blip r:embed="rId4"/>
            <a:stretch>
              <a:fillRect/>
            </a:stretch>
          </p:blipFill>
          <p:spPr>
            <a:xfrm>
              <a:off x="1331640" y="2178242"/>
              <a:ext cx="5898031" cy="2283718"/>
            </a:xfrm>
            <a:prstGeom prst="rect">
              <a:avLst/>
            </a:prstGeom>
            <a:ln>
              <a:noFill/>
            </a:ln>
            <a:effectLst>
              <a:outerShdw blurRad="292100" dist="139700" dir="2700000" algn="tl" rotWithShape="0">
                <a:srgbClr val="333333">
                  <a:alpha val="65000"/>
                </a:srgbClr>
              </a:outerShdw>
            </a:effectLst>
          </p:spPr>
        </p:pic>
        <p:sp>
          <p:nvSpPr>
            <p:cNvPr id="5" name="正方形/長方形 4">
              <a:extLst>
                <a:ext uri="{FF2B5EF4-FFF2-40B4-BE49-F238E27FC236}">
                  <a16:creationId xmlns:a16="http://schemas.microsoft.com/office/drawing/2014/main" xmlns="" id="{2D1FA8C6-A936-42F9-6073-E30EDDF85298}"/>
                </a:ext>
              </a:extLst>
            </p:cNvPr>
            <p:cNvSpPr/>
            <p:nvPr/>
          </p:nvSpPr>
          <p:spPr>
            <a:xfrm>
              <a:off x="2339752" y="3484335"/>
              <a:ext cx="1008112" cy="21602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xmlns="" id="{4CD1EDE9-9545-5237-EA39-04D98C346211}"/>
              </a:ext>
            </a:extLst>
          </p:cNvPr>
          <p:cNvSpPr txBox="1"/>
          <p:nvPr/>
        </p:nvSpPr>
        <p:spPr>
          <a:xfrm>
            <a:off x="5796136" y="4267110"/>
            <a:ext cx="3713682" cy="307777"/>
          </a:xfrm>
          <a:prstGeom prst="rect">
            <a:avLst/>
          </a:prstGeom>
          <a:noFill/>
        </p:spPr>
        <p:txBody>
          <a:bodyPr wrap="square">
            <a:spAutoFit/>
          </a:bodyPr>
          <a:lstStyle/>
          <a:p>
            <a:r>
              <a:rPr lang="zh-TW" altLang="en-US" sz="1400" dirty="0" smtClean="0">
                <a:solidFill>
                  <a:schemeClr val="accent6">
                    <a:lumMod val="75000"/>
                  </a:schemeClr>
                </a:solidFill>
              </a:rPr>
              <a:t>*</a:t>
            </a:r>
            <a:r>
              <a:rPr lang="zh-CN" altLang="en-US" sz="1400" dirty="0" smtClean="0"/>
              <a:t>右</a:t>
            </a:r>
            <a:r>
              <a:rPr lang="zh-CN" altLang="en-US" sz="1400" dirty="0"/>
              <a:t>鍵管理者執行需有</a:t>
            </a:r>
            <a:r>
              <a:rPr lang="en-US" altLang="zh-CN" sz="1400" dirty="0"/>
              <a:t>credentials</a:t>
            </a:r>
            <a:r>
              <a:rPr lang="zh-CN" altLang="en-US" sz="1400" dirty="0"/>
              <a:t>設定</a:t>
            </a:r>
            <a:endParaRPr lang="ja-JP" altLang="en-US" sz="1400" dirty="0"/>
          </a:p>
        </p:txBody>
      </p:sp>
    </p:spTree>
    <p:extLst>
      <p:ext uri="{BB962C8B-B14F-4D97-AF65-F5344CB8AC3E}">
        <p14:creationId xmlns:p14="http://schemas.microsoft.com/office/powerpoint/2010/main" val="95075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DE85A6A8-98B0-8114-20FB-8CFEBAAA4448}"/>
              </a:ext>
            </a:extLst>
          </p:cNvPr>
          <p:cNvSpPr>
            <a:spLocks noGrp="1"/>
          </p:cNvSpPr>
          <p:nvPr>
            <p:ph type="sldNum" sz="quarter" idx="10"/>
          </p:nvPr>
        </p:nvSpPr>
        <p:spPr/>
        <p:txBody>
          <a:bodyPr/>
          <a:lstStyle/>
          <a:p>
            <a:pPr>
              <a:defRPr/>
            </a:pPr>
            <a:fld id="{7AAC87C8-5AD5-426A-974B-359D53E95C3A}" type="slidenum">
              <a:rPr lang="zh-TW" altLang="en-US" smtClean="0"/>
              <a:pPr>
                <a:defRPr/>
              </a:pPr>
              <a:t>9</a:t>
            </a:fld>
            <a:endParaRPr lang="zh-TW" altLang="en-US" dirty="0"/>
          </a:p>
        </p:txBody>
      </p:sp>
      <p:sp>
        <p:nvSpPr>
          <p:cNvPr id="3" name="標題 2">
            <a:extLst>
              <a:ext uri="{FF2B5EF4-FFF2-40B4-BE49-F238E27FC236}">
                <a16:creationId xmlns:a16="http://schemas.microsoft.com/office/drawing/2014/main" xmlns="" id="{491C837D-6401-D450-2FF7-A61541F07B15}"/>
              </a:ext>
            </a:extLst>
          </p:cNvPr>
          <p:cNvSpPr>
            <a:spLocks noGrp="1"/>
          </p:cNvSpPr>
          <p:nvPr>
            <p:ph type="title"/>
          </p:nvPr>
        </p:nvSpPr>
        <p:spPr/>
        <p:txBody>
          <a:bodyPr/>
          <a:lstStyle/>
          <a:p>
            <a:r>
              <a:rPr lang="zh-TW" altLang="en-US" dirty="0"/>
              <a:t>安裝</a:t>
            </a:r>
          </a:p>
        </p:txBody>
      </p:sp>
      <p:sp>
        <p:nvSpPr>
          <p:cNvPr id="4" name="內容版面配置區 3">
            <a:extLst>
              <a:ext uri="{FF2B5EF4-FFF2-40B4-BE49-F238E27FC236}">
                <a16:creationId xmlns:a16="http://schemas.microsoft.com/office/drawing/2014/main" xmlns="" id="{F221E183-9744-6168-1787-27FD9E26977E}"/>
              </a:ext>
            </a:extLst>
          </p:cNvPr>
          <p:cNvSpPr>
            <a:spLocks noGrp="1"/>
          </p:cNvSpPr>
          <p:nvPr>
            <p:ph idx="1"/>
          </p:nvPr>
        </p:nvSpPr>
        <p:spPr>
          <a:xfrm>
            <a:off x="252901" y="915566"/>
            <a:ext cx="8569325" cy="3348372"/>
          </a:xfrm>
        </p:spPr>
        <p:txBody>
          <a:bodyPr/>
          <a:lstStyle/>
          <a:p>
            <a:r>
              <a:rPr lang="zh-TW" altLang="en-US" sz="2000" dirty="0"/>
              <a:t>如未連接</a:t>
            </a:r>
            <a:r>
              <a:rPr lang="zh-CN" altLang="en-US" sz="2000" dirty="0"/>
              <a:t>需求網段</a:t>
            </a:r>
            <a:r>
              <a:rPr lang="zh-TW" altLang="en-US" sz="2000" dirty="0"/>
              <a:t>會跳出下列訊息，請確定正常連接後再點一次</a:t>
            </a:r>
            <a:r>
              <a:rPr lang="en-US" altLang="zh-TW" sz="2000" dirty="0"/>
              <a:t>Install.bat</a:t>
            </a:r>
            <a:endParaRPr lang="zh-TW" altLang="en-US" sz="2000" dirty="0"/>
          </a:p>
        </p:txBody>
      </p:sp>
      <p:pic>
        <p:nvPicPr>
          <p:cNvPr id="6" name="圖片 5">
            <a:extLst>
              <a:ext uri="{FF2B5EF4-FFF2-40B4-BE49-F238E27FC236}">
                <a16:creationId xmlns:a16="http://schemas.microsoft.com/office/drawing/2014/main" xmlns="" id="{9522FF49-A281-E067-8516-2362256BE1C3}"/>
              </a:ext>
            </a:extLst>
          </p:cNvPr>
          <p:cNvPicPr>
            <a:picLocks noChangeAspect="1"/>
          </p:cNvPicPr>
          <p:nvPr/>
        </p:nvPicPr>
        <p:blipFill>
          <a:blip r:embed="rId2"/>
          <a:stretch>
            <a:fillRect/>
          </a:stretch>
        </p:blipFill>
        <p:spPr>
          <a:xfrm>
            <a:off x="2411760" y="2067694"/>
            <a:ext cx="3960441" cy="1440160"/>
          </a:xfrm>
          <a:prstGeom prst="rect">
            <a:avLst/>
          </a:prstGeom>
        </p:spPr>
      </p:pic>
    </p:spTree>
    <p:extLst>
      <p:ext uri="{BB962C8B-B14F-4D97-AF65-F5344CB8AC3E}">
        <p14:creationId xmlns:p14="http://schemas.microsoft.com/office/powerpoint/2010/main" val="3918208776"/>
      </p:ext>
    </p:extLst>
  </p:cSld>
  <p:clrMapOvr>
    <a:masterClrMapping/>
  </p:clrMapOvr>
</p:sld>
</file>

<file path=ppt/theme/theme1.xml><?xml version="1.0" encoding="utf-8"?>
<a:theme xmlns:a="http://schemas.openxmlformats.org/drawingml/2006/main" name="2021_PPT_template_16x9_Confid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2021_PPT_template_16x9_Confidential</Template>
  <TotalTime>708</TotalTime>
  <Words>752</Words>
  <Application>Microsoft Office PowerPoint</Application>
  <PresentationFormat>如螢幕大小 (16:9)</PresentationFormat>
  <Paragraphs>97</Paragraphs>
  <Slides>19</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ＭＳ Ｐゴシック</vt:lpstr>
      <vt:lpstr>宋体</vt:lpstr>
      <vt:lpstr>新細明體</vt:lpstr>
      <vt:lpstr>Arial</vt:lpstr>
      <vt:lpstr>Calibri</vt:lpstr>
      <vt:lpstr>Wingdings</vt:lpstr>
      <vt:lpstr>2021_PPT_template_16x9_Confidential</vt:lpstr>
      <vt:lpstr>Lab322 (Inventec) MineControl(我的AI中控室) Introduction and Manul</vt:lpstr>
      <vt:lpstr>CONTENTS</vt:lpstr>
      <vt:lpstr>Introduction</vt:lpstr>
      <vt:lpstr>Introduction: MineControl Tool</vt:lpstr>
      <vt:lpstr>Introduction: MineControl Tool</vt:lpstr>
      <vt:lpstr>Manual</vt:lpstr>
      <vt:lpstr>環境設定</vt:lpstr>
      <vt:lpstr>安裝</vt:lpstr>
      <vt:lpstr>安裝</vt:lpstr>
      <vt:lpstr>安裝</vt:lpstr>
      <vt:lpstr>安裝</vt:lpstr>
      <vt:lpstr>安裝</vt:lpstr>
      <vt:lpstr>安裝</vt:lpstr>
      <vt:lpstr>安裝完成後</vt:lpstr>
      <vt:lpstr>使用 – Table Information</vt:lpstr>
      <vt:lpstr>使用 – 排序、篩選</vt:lpstr>
      <vt:lpstr>使用 – Remote</vt:lpstr>
      <vt:lpstr>使用 – Scan</vt:lpstr>
      <vt:lpstr>PowerPoint 簡報</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Yunching C(鄭芸青)</dc:creator>
  <cp:lastModifiedBy>Andy</cp:lastModifiedBy>
  <cp:revision>94</cp:revision>
  <dcterms:created xsi:type="dcterms:W3CDTF">2021-01-11T10:20:49Z</dcterms:created>
  <dcterms:modified xsi:type="dcterms:W3CDTF">2023-12-14T08:48:02Z</dcterms:modified>
</cp:coreProperties>
</file>