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68" r:id="rId3"/>
    <p:sldId id="258" r:id="rId4"/>
    <p:sldId id="259" r:id="rId5"/>
    <p:sldId id="269" r:id="rId6"/>
    <p:sldId id="257" r:id="rId7"/>
    <p:sldId id="260" r:id="rId8"/>
    <p:sldId id="270" r:id="rId9"/>
    <p:sldId id="262" r:id="rId10"/>
    <p:sldId id="263" r:id="rId11"/>
    <p:sldId id="271" r:id="rId12"/>
    <p:sldId id="272" r:id="rId13"/>
    <p:sldId id="273" r:id="rId14"/>
    <p:sldId id="261" r:id="rId15"/>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20" autoAdjust="0"/>
  </p:normalViewPr>
  <p:slideViewPr>
    <p:cSldViewPr>
      <p:cViewPr varScale="1">
        <p:scale>
          <a:sx n="138" d="100"/>
          <a:sy n="138" d="100"/>
        </p:scale>
        <p:origin x="83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3187"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0C9E-9A08-4D85-BC83-CC9DE228CF22}" type="datetimeFigureOut">
              <a:rPr lang="zh-TW" altLang="en-US" smtClean="0"/>
              <a:t>2023/12/7</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497C5-0969-455F-8521-71A260624636}" type="slidenum">
              <a:rPr lang="zh-TW" altLang="en-US" smtClean="0"/>
              <a:t>‹#›</a:t>
            </a:fld>
            <a:endParaRPr lang="zh-TW" altLang="en-US"/>
          </a:p>
        </p:txBody>
      </p:sp>
    </p:spTree>
    <p:extLst>
      <p:ext uri="{BB962C8B-B14F-4D97-AF65-F5344CB8AC3E}">
        <p14:creationId xmlns:p14="http://schemas.microsoft.com/office/powerpoint/2010/main" val="2929014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055C9-FCA7-4924-92E1-E9BC9D108DAF}" type="datetimeFigureOut">
              <a:rPr lang="zh-TW" altLang="en-US" smtClean="0"/>
              <a:t>2023/12/7</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108BE-3B87-4C5E-BC28-EAF5F4511329}" type="slidenum">
              <a:rPr lang="zh-TW" altLang="en-US" smtClean="0"/>
              <a:t>‹#›</a:t>
            </a:fld>
            <a:endParaRPr lang="zh-TW" altLang="en-US"/>
          </a:p>
        </p:txBody>
      </p:sp>
    </p:spTree>
    <p:extLst>
      <p:ext uri="{BB962C8B-B14F-4D97-AF65-F5344CB8AC3E}">
        <p14:creationId xmlns:p14="http://schemas.microsoft.com/office/powerpoint/2010/main" val="271479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23108BE-3B87-4C5E-BC28-EAF5F4511329}" type="slidenum">
              <a:rPr lang="zh-TW" altLang="en-US" smtClean="0"/>
              <a:t>1</a:t>
            </a:fld>
            <a:endParaRPr lang="zh-TW" altLang="en-US"/>
          </a:p>
        </p:txBody>
      </p:sp>
    </p:spTree>
    <p:extLst>
      <p:ext uri="{BB962C8B-B14F-4D97-AF65-F5344CB8AC3E}">
        <p14:creationId xmlns:p14="http://schemas.microsoft.com/office/powerpoint/2010/main" val="3990390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333" y="-13722"/>
            <a:ext cx="9180864" cy="5166745"/>
          </a:xfrm>
          <a:prstGeom prst="rect">
            <a:avLst/>
          </a:prstGeom>
          <a:noFill/>
          <a:extLst>
            <a:ext uri="{909E8E84-426E-40DD-AFC4-6F175D3DCCD1}">
              <a14:hiddenFill xmlns:a14="http://schemas.microsoft.com/office/drawing/2010/main">
                <a:solidFill>
                  <a:srgbClr val="FFFFFF"/>
                </a:solidFill>
              </a14:hiddenFill>
            </a:ext>
          </a:extLst>
        </p:spPr>
      </p:pic>
      <p:sp>
        <p:nvSpPr>
          <p:cNvPr id="11" name="標題 1"/>
          <p:cNvSpPr>
            <a:spLocks noGrp="1"/>
          </p:cNvSpPr>
          <p:nvPr>
            <p:ph type="ctrTitle" hasCustomPrompt="1"/>
          </p:nvPr>
        </p:nvSpPr>
        <p:spPr>
          <a:xfrm>
            <a:off x="827584" y="2067694"/>
            <a:ext cx="5112568" cy="792088"/>
          </a:xfrm>
          <a:prstGeom prst="rect">
            <a:avLst/>
          </a:prstGeom>
        </p:spPr>
        <p:txBody>
          <a:bodyPr>
            <a:normAutofit/>
          </a:bodyPr>
          <a:lstStyle>
            <a:lvl1pPr algn="l">
              <a:lnSpc>
                <a:spcPct val="150000"/>
              </a:lnSpc>
              <a:defRPr sz="3000" b="1">
                <a:solidFill>
                  <a:schemeClr val="bg1"/>
                </a:solidFill>
                <a:latin typeface="+mj-lt"/>
              </a:defRPr>
            </a:lvl1pPr>
          </a:lstStyle>
          <a:p>
            <a:r>
              <a:rPr lang="en-US" altLang="zh-TW" dirty="0"/>
              <a:t>Put Presentation Title</a:t>
            </a:r>
            <a:endParaRPr lang="zh-TW" altLang="en-US" dirty="0"/>
          </a:p>
        </p:txBody>
      </p:sp>
      <p:sp>
        <p:nvSpPr>
          <p:cNvPr id="12" name="文字版面配置區 16"/>
          <p:cNvSpPr>
            <a:spLocks noGrp="1"/>
          </p:cNvSpPr>
          <p:nvPr>
            <p:ph type="body" sz="quarter" idx="15" hasCustomPrompt="1"/>
          </p:nvPr>
        </p:nvSpPr>
        <p:spPr>
          <a:xfrm>
            <a:off x="5004048" y="4371950"/>
            <a:ext cx="1656184" cy="359965"/>
          </a:xfrm>
          <a:prstGeom prst="rect">
            <a:avLst/>
          </a:prstGeom>
        </p:spPr>
        <p:txBody>
          <a:bodyPr/>
          <a:lstStyle>
            <a:lvl1pPr marL="0" indent="0" algn="l">
              <a:buFontTx/>
              <a:buNone/>
              <a:defRPr sz="1600">
                <a:solidFill>
                  <a:schemeClr val="bg1">
                    <a:lumMod val="50000"/>
                  </a:schemeClr>
                </a:solidFill>
              </a:defRPr>
            </a:lvl1pPr>
          </a:lstStyle>
          <a:p>
            <a:pPr lvl="0"/>
            <a:r>
              <a:rPr lang="en-US" altLang="zh-TW" dirty="0"/>
              <a:t>Day/Month/2022</a:t>
            </a:r>
            <a:endParaRPr lang="zh-TW" altLang="en-US" dirty="0"/>
          </a:p>
        </p:txBody>
      </p:sp>
      <p:sp>
        <p:nvSpPr>
          <p:cNvPr id="13" name="文字版面配置區 16"/>
          <p:cNvSpPr>
            <a:spLocks noGrp="1"/>
          </p:cNvSpPr>
          <p:nvPr>
            <p:ph type="body" sz="quarter" idx="16" hasCustomPrompt="1"/>
          </p:nvPr>
        </p:nvSpPr>
        <p:spPr>
          <a:xfrm>
            <a:off x="2699792" y="4371950"/>
            <a:ext cx="2232248" cy="359965"/>
          </a:xfrm>
          <a:prstGeom prst="rect">
            <a:avLst/>
          </a:prstGeom>
        </p:spPr>
        <p:txBody>
          <a:bodyPr/>
          <a:lstStyle>
            <a:lvl1pPr marL="0" indent="0" algn="l">
              <a:buFontTx/>
              <a:buNone/>
              <a:defRPr sz="1600" b="1" baseline="0">
                <a:solidFill>
                  <a:schemeClr val="bg1">
                    <a:lumMod val="50000"/>
                  </a:schemeClr>
                </a:solidFill>
              </a:defRPr>
            </a:lvl1pPr>
          </a:lstStyle>
          <a:p>
            <a:pPr lvl="0"/>
            <a:r>
              <a:rPr lang="en-US" altLang="zh-TW" dirty="0"/>
              <a:t>Presenter Name</a:t>
            </a:r>
            <a:endParaRPr lang="zh-TW" altLang="en-US" dirty="0"/>
          </a:p>
        </p:txBody>
      </p:sp>
    </p:spTree>
    <p:extLst>
      <p:ext uri="{BB962C8B-B14F-4D97-AF65-F5344CB8AC3E}">
        <p14:creationId xmlns:p14="http://schemas.microsoft.com/office/powerpoint/2010/main" val="168076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87525-98CF-9D9F-A988-4EDA74321AC4}"/>
              </a:ext>
            </a:extLst>
          </p:cNvPr>
          <p:cNvSpPr>
            <a:spLocks noGrp="1"/>
          </p:cNvSpPr>
          <p:nvPr>
            <p:ph type="ctrTitle"/>
          </p:nvPr>
        </p:nvSpPr>
        <p:spPr>
          <a:xfrm>
            <a:off x="1143000" y="841772"/>
            <a:ext cx="6858000" cy="17907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3F44AB7-CB90-36C0-1965-443D6A768E7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FAA3FB-983B-6CA7-B5FD-BB9A35467B5A}"/>
              </a:ext>
            </a:extLst>
          </p:cNvPr>
          <p:cNvSpPr>
            <a:spLocks noGrp="1"/>
          </p:cNvSpPr>
          <p:nvPr>
            <p:ph type="dt" sz="half" idx="10"/>
          </p:nvPr>
        </p:nvSpPr>
        <p:spPr/>
        <p:txBody>
          <a:bodyPr/>
          <a:lstStyle/>
          <a:p>
            <a:fld id="{C699D197-E341-4AC9-911F-F9A82F380D99}"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4828077E-65AB-2BCE-5062-30863D466D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FBCBD2-3DAF-EF65-12B4-1FFC413EC2A4}"/>
              </a:ext>
            </a:extLst>
          </p:cNvPr>
          <p:cNvSpPr>
            <a:spLocks noGrp="1"/>
          </p:cNvSpPr>
          <p:nvPr>
            <p:ph type="sldNum" sz="quarter" idx="12"/>
          </p:nvPr>
        </p:nvSpPr>
        <p:spPr/>
        <p:txBody>
          <a:bodyPr/>
          <a:lstStyle/>
          <a:p>
            <a:fld id="{7CD776FE-EF93-4442-9015-5BDEDBF6C09B}" type="slidenum">
              <a:rPr kumimoji="1" lang="ja-JP" altLang="en-US" smtClean="0"/>
              <a:t>‹#›</a:t>
            </a:fld>
            <a:endParaRPr kumimoji="1" lang="ja-JP" altLang="en-US"/>
          </a:p>
        </p:txBody>
      </p:sp>
    </p:spTree>
    <p:extLst>
      <p:ext uri="{BB962C8B-B14F-4D97-AF65-F5344CB8AC3E}">
        <p14:creationId xmlns:p14="http://schemas.microsoft.com/office/powerpoint/2010/main" val="321985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50" cy="5150811"/>
          </a:xfrm>
          <a:prstGeom prst="rect">
            <a:avLst/>
          </a:prstGeom>
          <a:noFill/>
          <a:extLst>
            <a:ext uri="{909E8E84-426E-40DD-AFC4-6F175D3DCCD1}">
              <a14:hiddenFill xmlns:a14="http://schemas.microsoft.com/office/drawing/2010/main">
                <a:solidFill>
                  <a:srgbClr val="FFFFFF"/>
                </a:solidFill>
              </a14:hiddenFill>
            </a:ext>
          </a:extLst>
        </p:spPr>
      </p:pic>
      <p:sp>
        <p:nvSpPr>
          <p:cNvPr id="13" name="內容版面配置區 2"/>
          <p:cNvSpPr>
            <a:spLocks noGrp="1"/>
          </p:cNvSpPr>
          <p:nvPr>
            <p:ph idx="1" hasCustomPrompt="1"/>
          </p:nvPr>
        </p:nvSpPr>
        <p:spPr>
          <a:xfrm>
            <a:off x="2843808" y="818846"/>
            <a:ext cx="5976664" cy="3625112"/>
          </a:xfrm>
          <a:prstGeom prst="rect">
            <a:avLst/>
          </a:prstGeom>
        </p:spPr>
        <p:txBody>
          <a:bodyPr/>
          <a:lstStyle>
            <a:lvl1pPr marL="342900" marR="0" indent="-34290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sz="2400" b="1">
                <a:solidFill>
                  <a:schemeClr val="tx2">
                    <a:lumMod val="75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latin typeface="+mn-lt"/>
              </a:defRPr>
            </a:lvl3pPr>
            <a:lvl4pPr>
              <a:defRPr>
                <a:latin typeface="+mn-lt"/>
              </a:defRPr>
            </a:lvl4pPr>
          </a:lstStyle>
          <a:p>
            <a:pPr lvl="0"/>
            <a:r>
              <a:rPr lang="en-US" altLang="zh-TW" dirty="0"/>
              <a:t>Inner text standard font size 24, Calibri</a:t>
            </a:r>
          </a:p>
          <a:p>
            <a:pPr lvl="0"/>
            <a:endParaRPr lang="en-US" altLang="zh-TW" dirty="0"/>
          </a:p>
          <a:p>
            <a:pPr lvl="0"/>
            <a:endParaRPr lang="en-US" altLang="zh-TW" dirty="0"/>
          </a:p>
        </p:txBody>
      </p:sp>
      <p:sp>
        <p:nvSpPr>
          <p:cNvPr id="14" name="標題 6"/>
          <p:cNvSpPr>
            <a:spLocks noGrp="1"/>
          </p:cNvSpPr>
          <p:nvPr>
            <p:ph type="title" hasCustomPrompt="1"/>
          </p:nvPr>
        </p:nvSpPr>
        <p:spPr>
          <a:xfrm>
            <a:off x="395536" y="1923678"/>
            <a:ext cx="2088232" cy="432048"/>
          </a:xfrm>
          <a:prstGeom prst="rect">
            <a:avLst/>
          </a:prstGeom>
        </p:spPr>
        <p:txBody>
          <a:bodyPr/>
          <a:lstStyle>
            <a:lvl1pPr algn="l">
              <a:defRPr sz="3200" b="1">
                <a:solidFill>
                  <a:schemeClr val="accent6">
                    <a:lumMod val="75000"/>
                  </a:schemeClr>
                </a:solidFill>
                <a:latin typeface="+mj-lt"/>
              </a:defRPr>
            </a:lvl1pPr>
          </a:lstStyle>
          <a:p>
            <a:r>
              <a:rPr lang="en-US" altLang="zh-TW" dirty="0"/>
              <a:t>CONTENTS</a:t>
            </a:r>
            <a:endParaRPr lang="zh-TW" altLang="en-US" dirty="0"/>
          </a:p>
        </p:txBody>
      </p:sp>
      <p:sp>
        <p:nvSpPr>
          <p:cNvPr id="15" name="投影片編號版面配置區 4"/>
          <p:cNvSpPr>
            <a:spLocks noGrp="1"/>
          </p:cNvSpPr>
          <p:nvPr>
            <p:ph type="sldNum" sz="quarter" idx="10"/>
          </p:nvPr>
        </p:nvSpPr>
        <p:spPr>
          <a:xfrm>
            <a:off x="7884368" y="4803998"/>
            <a:ext cx="2133600" cy="274637"/>
          </a:xfrm>
        </p:spPr>
        <p:txBody>
          <a:bodyPr/>
          <a:lstStyle>
            <a:lvl1pPr>
              <a:defRPr>
                <a:solidFill>
                  <a:schemeClr val="bg1">
                    <a:lumMod val="50000"/>
                  </a:schemeClr>
                </a:solidFill>
              </a:defRPr>
            </a:lvl1pPr>
          </a:lstStyle>
          <a:p>
            <a:pPr>
              <a:defRPr/>
            </a:pPr>
            <a:fld id="{7AAC87C8-5AD5-426A-974B-359D53E95C3A}" type="slidenum">
              <a:rPr lang="zh-TW" altLang="en-US" smtClean="0"/>
              <a:pPr>
                <a:defRPr/>
              </a:pPr>
              <a:t>‹#›</a:t>
            </a:fld>
            <a:endParaRPr lang="zh-TW" altLang="en-US" dirty="0"/>
          </a:p>
        </p:txBody>
      </p:sp>
    </p:spTree>
    <p:extLst>
      <p:ext uri="{BB962C8B-B14F-4D97-AF65-F5344CB8AC3E}">
        <p14:creationId xmlns:p14="http://schemas.microsoft.com/office/powerpoint/2010/main" val="151118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lu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20538"/>
            <a:ext cx="9152550" cy="5150810"/>
          </a:xfrm>
          <a:prstGeom prst="rect">
            <a:avLst/>
          </a:prstGeom>
          <a:noFill/>
          <a:extLst>
            <a:ext uri="{909E8E84-426E-40DD-AFC4-6F175D3DCCD1}">
              <a14:hiddenFill xmlns:a14="http://schemas.microsoft.com/office/drawing/2010/main">
                <a:solidFill>
                  <a:srgbClr val="FFFFFF"/>
                </a:solidFill>
              </a14:hiddenFill>
            </a:ext>
          </a:extLst>
        </p:spPr>
      </p:pic>
      <p:sp>
        <p:nvSpPr>
          <p:cNvPr id="8" name="標題 1"/>
          <p:cNvSpPr>
            <a:spLocks noGrp="1"/>
          </p:cNvSpPr>
          <p:nvPr>
            <p:ph type="title" hasCustomPrompt="1"/>
          </p:nvPr>
        </p:nvSpPr>
        <p:spPr>
          <a:xfrm>
            <a:off x="395536" y="1995686"/>
            <a:ext cx="7272300" cy="720080"/>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Tx/>
              <a:buNone/>
              <a:tabLst/>
              <a:defRPr sz="2800" b="1">
                <a:solidFill>
                  <a:schemeClr val="bg1"/>
                </a:solidFill>
                <a:latin typeface="+mj-lt"/>
              </a:defRPr>
            </a:lvl1pPr>
          </a:lstStyle>
          <a:p>
            <a:pPr lvl="0"/>
            <a:r>
              <a:rPr lang="en-US" altLang="zh-TW" dirty="0" err="1"/>
              <a:t>Interlude:Type</a:t>
            </a:r>
            <a:r>
              <a:rPr lang="en-US" altLang="zh-TW" dirty="0"/>
              <a:t> The Title Here </a:t>
            </a:r>
            <a:endParaRPr lang="zh-TW" altLang="en-US" dirty="0"/>
          </a:p>
        </p:txBody>
      </p:sp>
      <p:sp>
        <p:nvSpPr>
          <p:cNvPr id="13" name="投影片編號版面配置區 4"/>
          <p:cNvSpPr>
            <a:spLocks noGrp="1"/>
          </p:cNvSpPr>
          <p:nvPr>
            <p:ph type="sldNum" sz="quarter" idx="10"/>
          </p:nvPr>
        </p:nvSpPr>
        <p:spPr>
          <a:xfrm>
            <a:off x="7884368" y="4803998"/>
            <a:ext cx="2133600" cy="274637"/>
          </a:xfrm>
        </p:spPr>
        <p:txBody>
          <a:bodyPr/>
          <a:lstStyle>
            <a:lvl1pPr>
              <a:defRPr>
                <a:solidFill>
                  <a:schemeClr val="bg1"/>
                </a:solidFill>
              </a:defRPr>
            </a:lvl1pPr>
          </a:lstStyle>
          <a:p>
            <a:pPr>
              <a:defRPr/>
            </a:pPr>
            <a:fld id="{7AAC87C8-5AD5-426A-974B-359D53E95C3A}" type="slidenum">
              <a:rPr lang="zh-TW" altLang="en-US" smtClean="0"/>
              <a:pPr>
                <a:defRPr/>
              </a:pPr>
              <a:t>‹#›</a:t>
            </a:fld>
            <a:endParaRPr lang="zh-TW" altLang="en-US" dirty="0"/>
          </a:p>
        </p:txBody>
      </p:sp>
    </p:spTree>
    <p:extLst>
      <p:ext uri="{BB962C8B-B14F-4D97-AF65-F5344CB8AC3E}">
        <p14:creationId xmlns:p14="http://schemas.microsoft.com/office/powerpoint/2010/main" val="39854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50" cy="5150810"/>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4"/>
          <p:cNvSpPr>
            <a:spLocks noGrp="1"/>
          </p:cNvSpPr>
          <p:nvPr>
            <p:ph type="sldNum" sz="quarter" idx="10"/>
          </p:nvPr>
        </p:nvSpPr>
        <p:spPr>
          <a:xfrm>
            <a:off x="7884368" y="4803998"/>
            <a:ext cx="2133600" cy="274637"/>
          </a:xfrm>
        </p:spPr>
        <p:txBody>
          <a:bodyPr/>
          <a:lstStyle>
            <a:lvl1pPr>
              <a:defRPr>
                <a:solidFill>
                  <a:schemeClr val="bg1">
                    <a:lumMod val="50000"/>
                  </a:schemeClr>
                </a:solidFill>
              </a:defRPr>
            </a:lvl1pPr>
          </a:lstStyle>
          <a:p>
            <a:pPr>
              <a:defRPr/>
            </a:pPr>
            <a:fld id="{7AAC87C8-5AD5-426A-974B-359D53E95C3A}" type="slidenum">
              <a:rPr lang="zh-TW" altLang="en-US" smtClean="0"/>
              <a:pPr>
                <a:defRPr/>
              </a:pPr>
              <a:t>‹#›</a:t>
            </a:fld>
            <a:endParaRPr lang="zh-TW" altLang="en-US" dirty="0"/>
          </a:p>
        </p:txBody>
      </p:sp>
      <p:sp>
        <p:nvSpPr>
          <p:cNvPr id="8" name="標題 6"/>
          <p:cNvSpPr>
            <a:spLocks noGrp="1"/>
          </p:cNvSpPr>
          <p:nvPr>
            <p:ph type="title" hasCustomPrompt="1"/>
          </p:nvPr>
        </p:nvSpPr>
        <p:spPr>
          <a:xfrm>
            <a:off x="251520" y="195486"/>
            <a:ext cx="7344816" cy="432048"/>
          </a:xfrm>
          <a:prstGeom prst="rect">
            <a:avLst/>
          </a:prstGeom>
        </p:spPr>
        <p:txBody>
          <a:bodyPr/>
          <a:lstStyle>
            <a:lvl1pPr algn="l">
              <a:defRPr sz="2400" b="1">
                <a:solidFill>
                  <a:schemeClr val="accent6">
                    <a:lumMod val="75000"/>
                  </a:schemeClr>
                </a:solidFill>
                <a:latin typeface="+mj-lt"/>
              </a:defRPr>
            </a:lvl1pPr>
          </a:lstStyle>
          <a:p>
            <a:r>
              <a:rPr lang="en-US" altLang="zh-TW" dirty="0"/>
              <a:t>Title: font size 24, Calibri, Left</a:t>
            </a:r>
            <a:endParaRPr lang="zh-TW" altLang="en-US" dirty="0"/>
          </a:p>
        </p:txBody>
      </p:sp>
      <p:sp>
        <p:nvSpPr>
          <p:cNvPr id="9" name="內容版面配置區 2"/>
          <p:cNvSpPr>
            <a:spLocks noGrp="1"/>
          </p:cNvSpPr>
          <p:nvPr>
            <p:ph idx="1" hasCustomPrompt="1"/>
          </p:nvPr>
        </p:nvSpPr>
        <p:spPr>
          <a:xfrm>
            <a:off x="287337" y="1131590"/>
            <a:ext cx="8569325" cy="3348372"/>
          </a:xfrm>
          <a:prstGeom prst="rect">
            <a:avLst/>
          </a:prstGeom>
        </p:spPr>
        <p:txBody>
          <a:bodyPr/>
          <a:lstStyle>
            <a:lvl1pPr>
              <a:defRPr sz="2400">
                <a:solidFill>
                  <a:schemeClr val="accent1">
                    <a:lumMod val="50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solidFill>
                  <a:schemeClr val="accent1">
                    <a:lumMod val="50000"/>
                  </a:schemeClr>
                </a:solidFill>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solidFill>
                  <a:schemeClr val="accent1">
                    <a:lumMod val="50000"/>
                  </a:schemeClr>
                </a:solidFill>
                <a:latin typeface="+mn-lt"/>
              </a:defRPr>
            </a:lvl3pPr>
            <a:lvl4pPr>
              <a:defRPr>
                <a:latin typeface="+mn-lt"/>
              </a:defRPr>
            </a:lvl4pPr>
          </a:lstStyle>
          <a:p>
            <a:r>
              <a:rPr lang="en-US" altLang="zh-TW" dirty="0"/>
              <a:t>Inner text standard Font Size 24, Calibri</a:t>
            </a:r>
          </a:p>
          <a:p>
            <a:pPr lvl="1"/>
            <a:r>
              <a:rPr lang="en-US" altLang="zh-TW" dirty="0"/>
              <a:t>Inner text standard Font Size 22, Calibri</a:t>
            </a:r>
          </a:p>
          <a:p>
            <a:pPr lvl="2"/>
            <a:r>
              <a:rPr lang="en-US" altLang="zh-TW" dirty="0"/>
              <a:t>Inner text standard Font Size 22, Calibri</a:t>
            </a:r>
          </a:p>
        </p:txBody>
      </p:sp>
    </p:spTree>
    <p:extLst>
      <p:ext uri="{BB962C8B-B14F-4D97-AF65-F5344CB8AC3E}">
        <p14:creationId xmlns:p14="http://schemas.microsoft.com/office/powerpoint/2010/main" val="425481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eet-1">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50" cy="5150810"/>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4"/>
          <p:cNvSpPr>
            <a:spLocks noGrp="1"/>
          </p:cNvSpPr>
          <p:nvPr>
            <p:ph type="sldNum" sz="quarter" idx="10"/>
          </p:nvPr>
        </p:nvSpPr>
        <p:spPr>
          <a:xfrm>
            <a:off x="7884368" y="4803998"/>
            <a:ext cx="2133600" cy="274637"/>
          </a:xfrm>
        </p:spPr>
        <p:txBody>
          <a:bodyPr/>
          <a:lstStyle>
            <a:lvl1pPr>
              <a:defRPr>
                <a:solidFill>
                  <a:schemeClr val="bg1">
                    <a:lumMod val="50000"/>
                  </a:schemeClr>
                </a:solidFill>
              </a:defRPr>
            </a:lvl1pPr>
          </a:lstStyle>
          <a:p>
            <a:pPr>
              <a:defRPr/>
            </a:pPr>
            <a:fld id="{7AAC87C8-5AD5-426A-974B-359D53E95C3A}" type="slidenum">
              <a:rPr lang="zh-TW" altLang="en-US" smtClean="0"/>
              <a:pPr>
                <a:defRPr/>
              </a:pPr>
              <a:t>‹#›</a:t>
            </a:fld>
            <a:endParaRPr lang="zh-TW" altLang="en-US" dirty="0"/>
          </a:p>
        </p:txBody>
      </p:sp>
      <p:sp>
        <p:nvSpPr>
          <p:cNvPr id="12" name="標題 6"/>
          <p:cNvSpPr>
            <a:spLocks noGrp="1"/>
          </p:cNvSpPr>
          <p:nvPr>
            <p:ph type="title" hasCustomPrompt="1"/>
          </p:nvPr>
        </p:nvSpPr>
        <p:spPr>
          <a:xfrm>
            <a:off x="251520" y="195486"/>
            <a:ext cx="7344816" cy="432048"/>
          </a:xfrm>
          <a:prstGeom prst="rect">
            <a:avLst/>
          </a:prstGeom>
        </p:spPr>
        <p:txBody>
          <a:bodyPr/>
          <a:lstStyle>
            <a:lvl1pPr algn="l">
              <a:defRPr sz="2400" b="1">
                <a:solidFill>
                  <a:schemeClr val="accent6">
                    <a:lumMod val="75000"/>
                  </a:schemeClr>
                </a:solidFill>
                <a:latin typeface="+mj-lt"/>
              </a:defRPr>
            </a:lvl1pPr>
          </a:lstStyle>
          <a:p>
            <a:r>
              <a:rPr lang="en-US" altLang="zh-TW" dirty="0"/>
              <a:t>Title: font size 24, Calibri, Left</a:t>
            </a:r>
            <a:endParaRPr lang="zh-TW" altLang="en-US" dirty="0"/>
          </a:p>
        </p:txBody>
      </p:sp>
      <p:sp>
        <p:nvSpPr>
          <p:cNvPr id="13" name="內容版面配置區 2"/>
          <p:cNvSpPr>
            <a:spLocks noGrp="1"/>
          </p:cNvSpPr>
          <p:nvPr>
            <p:ph idx="1" hasCustomPrompt="1"/>
          </p:nvPr>
        </p:nvSpPr>
        <p:spPr>
          <a:xfrm>
            <a:off x="287337" y="1131590"/>
            <a:ext cx="8569325" cy="3348372"/>
          </a:xfrm>
          <a:prstGeom prst="rect">
            <a:avLst/>
          </a:prstGeom>
        </p:spPr>
        <p:txBody>
          <a:bodyPr/>
          <a:lstStyle>
            <a:lvl1pPr>
              <a:defRPr sz="2400">
                <a:solidFill>
                  <a:schemeClr val="accent1">
                    <a:lumMod val="50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solidFill>
                  <a:schemeClr val="accent1">
                    <a:lumMod val="50000"/>
                  </a:schemeClr>
                </a:solidFill>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solidFill>
                  <a:schemeClr val="accent1">
                    <a:lumMod val="50000"/>
                  </a:schemeClr>
                </a:solidFill>
                <a:latin typeface="+mn-lt"/>
              </a:defRPr>
            </a:lvl3pPr>
            <a:lvl4pPr>
              <a:defRPr>
                <a:latin typeface="+mn-lt"/>
              </a:defRPr>
            </a:lvl4pPr>
          </a:lstStyle>
          <a:p>
            <a:r>
              <a:rPr lang="en-US" altLang="zh-TW" dirty="0"/>
              <a:t>Inner text standard Font Size 24, Calibri</a:t>
            </a:r>
          </a:p>
          <a:p>
            <a:pPr lvl="1"/>
            <a:r>
              <a:rPr lang="en-US" altLang="zh-TW" dirty="0"/>
              <a:t>Inner text standard Font Size 22, Calibri</a:t>
            </a:r>
          </a:p>
          <a:p>
            <a:pPr lvl="2"/>
            <a:r>
              <a:rPr lang="en-US" altLang="zh-TW" dirty="0"/>
              <a:t>Inner text standard Font Size 22, Calibri</a:t>
            </a:r>
          </a:p>
        </p:txBody>
      </p:sp>
    </p:spTree>
    <p:extLst>
      <p:ext uri="{BB962C8B-B14F-4D97-AF65-F5344CB8AC3E}">
        <p14:creationId xmlns:p14="http://schemas.microsoft.com/office/powerpoint/2010/main" val="228409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eet-2">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49" cy="5150810"/>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4"/>
          <p:cNvSpPr>
            <a:spLocks noGrp="1"/>
          </p:cNvSpPr>
          <p:nvPr>
            <p:ph type="sldNum" sz="quarter" idx="10"/>
          </p:nvPr>
        </p:nvSpPr>
        <p:spPr>
          <a:xfrm>
            <a:off x="7884368" y="4803998"/>
            <a:ext cx="2133600" cy="274637"/>
          </a:xfrm>
        </p:spPr>
        <p:txBody>
          <a:bodyPr/>
          <a:lstStyle>
            <a:lvl1pPr>
              <a:defRPr>
                <a:solidFill>
                  <a:schemeClr val="bg1">
                    <a:lumMod val="50000"/>
                  </a:schemeClr>
                </a:solidFill>
              </a:defRPr>
            </a:lvl1pPr>
          </a:lstStyle>
          <a:p>
            <a:pPr>
              <a:defRPr/>
            </a:pPr>
            <a:fld id="{7AAC87C8-5AD5-426A-974B-359D53E95C3A}" type="slidenum">
              <a:rPr lang="zh-TW" altLang="en-US" smtClean="0"/>
              <a:pPr>
                <a:defRPr/>
              </a:pPr>
              <a:t>‹#›</a:t>
            </a:fld>
            <a:endParaRPr lang="zh-TW" altLang="en-US" dirty="0"/>
          </a:p>
        </p:txBody>
      </p:sp>
      <p:sp>
        <p:nvSpPr>
          <p:cNvPr id="9" name="內容版面配置區 2"/>
          <p:cNvSpPr>
            <a:spLocks noGrp="1"/>
          </p:cNvSpPr>
          <p:nvPr>
            <p:ph idx="1" hasCustomPrompt="1"/>
          </p:nvPr>
        </p:nvSpPr>
        <p:spPr>
          <a:xfrm>
            <a:off x="287337" y="411510"/>
            <a:ext cx="8569325" cy="4068452"/>
          </a:xfrm>
          <a:prstGeom prst="rect">
            <a:avLst/>
          </a:prstGeom>
        </p:spPr>
        <p:txBody>
          <a:bodyPr/>
          <a:lstStyle>
            <a:lvl1pPr marL="0" indent="0">
              <a:buNone/>
              <a:defRPr sz="2400">
                <a:solidFill>
                  <a:schemeClr val="accent1">
                    <a:lumMod val="50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solidFill>
                  <a:schemeClr val="accent1">
                    <a:lumMod val="50000"/>
                  </a:schemeClr>
                </a:solidFill>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solidFill>
                  <a:schemeClr val="accent1">
                    <a:lumMod val="50000"/>
                  </a:schemeClr>
                </a:solidFill>
                <a:latin typeface="+mn-lt"/>
              </a:defRPr>
            </a:lvl3pPr>
            <a:lvl4pPr>
              <a:defRPr>
                <a:latin typeface="+mn-lt"/>
              </a:defRPr>
            </a:lvl4pPr>
          </a:lstStyle>
          <a:p>
            <a:r>
              <a:rPr lang="en-US" altLang="zh-TW" dirty="0"/>
              <a:t>Title: font size 24, Calibri, Left</a:t>
            </a:r>
          </a:p>
        </p:txBody>
      </p:sp>
    </p:spTree>
    <p:extLst>
      <p:ext uri="{BB962C8B-B14F-4D97-AF65-F5344CB8AC3E}">
        <p14:creationId xmlns:p14="http://schemas.microsoft.com/office/powerpoint/2010/main" val="135773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heet-2">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49" cy="5150809"/>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4"/>
          <p:cNvSpPr>
            <a:spLocks noGrp="1"/>
          </p:cNvSpPr>
          <p:nvPr>
            <p:ph type="sldNum" sz="quarter" idx="10"/>
          </p:nvPr>
        </p:nvSpPr>
        <p:spPr>
          <a:xfrm>
            <a:off x="7884368" y="4803998"/>
            <a:ext cx="2133600" cy="274637"/>
          </a:xfrm>
        </p:spPr>
        <p:txBody>
          <a:bodyPr/>
          <a:lstStyle>
            <a:lvl1pPr>
              <a:defRPr>
                <a:solidFill>
                  <a:schemeClr val="bg1"/>
                </a:solidFill>
              </a:defRPr>
            </a:lvl1pPr>
          </a:lstStyle>
          <a:p>
            <a:pPr>
              <a:defRPr/>
            </a:pPr>
            <a:fld id="{7AAC87C8-5AD5-426A-974B-359D53E95C3A}" type="slidenum">
              <a:rPr lang="zh-TW" altLang="en-US" smtClean="0"/>
              <a:pPr>
                <a:defRPr/>
              </a:pPr>
              <a:t>‹#›</a:t>
            </a:fld>
            <a:endParaRPr lang="zh-TW" altLang="en-US" dirty="0"/>
          </a:p>
        </p:txBody>
      </p:sp>
      <p:sp>
        <p:nvSpPr>
          <p:cNvPr id="9" name="內容版面配置區 2"/>
          <p:cNvSpPr>
            <a:spLocks noGrp="1"/>
          </p:cNvSpPr>
          <p:nvPr>
            <p:ph idx="1" hasCustomPrompt="1"/>
          </p:nvPr>
        </p:nvSpPr>
        <p:spPr>
          <a:xfrm>
            <a:off x="6156176" y="699542"/>
            <a:ext cx="2664296" cy="3960440"/>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600" b="0">
                <a:solidFill>
                  <a:schemeClr val="bg1">
                    <a:lumMod val="95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latin typeface="+mn-lt"/>
              </a:defRPr>
            </a:lvl3pPr>
            <a:lvl4pPr>
              <a:defRPr>
                <a:latin typeface="+mn-lt"/>
              </a:defRPr>
            </a:lvl4pPr>
          </a:lstStyle>
          <a:p>
            <a:pPr lvl="0"/>
            <a:r>
              <a:rPr lang="en-US" altLang="zh-TW" dirty="0"/>
              <a:t>Inner text standard font size 16, Calibri</a:t>
            </a:r>
          </a:p>
          <a:p>
            <a:pPr lvl="0"/>
            <a:endParaRPr lang="en-US" altLang="zh-TW" dirty="0"/>
          </a:p>
          <a:p>
            <a:pPr lvl="0"/>
            <a:endParaRPr lang="en-US" altLang="zh-TW" dirty="0"/>
          </a:p>
          <a:p>
            <a:pPr lvl="0"/>
            <a:endParaRPr lang="en-US" altLang="zh-TW" dirty="0"/>
          </a:p>
        </p:txBody>
      </p:sp>
      <p:sp>
        <p:nvSpPr>
          <p:cNvPr id="10" name="內容版面配置區 2"/>
          <p:cNvSpPr>
            <a:spLocks noGrp="1"/>
          </p:cNvSpPr>
          <p:nvPr>
            <p:ph idx="11"/>
          </p:nvPr>
        </p:nvSpPr>
        <p:spPr>
          <a:xfrm>
            <a:off x="-8553" y="267494"/>
            <a:ext cx="5948705" cy="4392488"/>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3200" b="0">
                <a:solidFill>
                  <a:schemeClr val="tx1">
                    <a:lumMod val="50000"/>
                    <a:lumOff val="50000"/>
                  </a:schemeClr>
                </a:solidFill>
                <a:latin typeface="+mn-lt"/>
              </a:defRPr>
            </a:lvl1pPr>
            <a:lvl2pPr marL="800100" marR="0" indent="-3429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200">
                <a:latin typeface="+mn-lt"/>
              </a:defRPr>
            </a:lvl2pPr>
            <a:lvl3pPr marL="1143000" marR="0" indent="-228600" algn="l" defTabSz="914400" rtl="0" eaLnBrk="1" fontAlgn="auto" latinLnBrk="0" hangingPunct="1">
              <a:lnSpc>
                <a:spcPct val="100000"/>
              </a:lnSpc>
              <a:spcBef>
                <a:spcPct val="20000"/>
              </a:spcBef>
              <a:spcAft>
                <a:spcPts val="0"/>
              </a:spcAft>
              <a:buClrTx/>
              <a:buSzTx/>
              <a:buFont typeface="Calibri" panose="020F0502020204030204" pitchFamily="34" charset="0"/>
              <a:buChar char="»"/>
              <a:tabLst/>
              <a:defRPr sz="2000">
                <a:latin typeface="+mn-lt"/>
              </a:defRPr>
            </a:lvl3pPr>
            <a:lvl4pPr>
              <a:defRPr>
                <a:latin typeface="+mn-lt"/>
              </a:defRPr>
            </a:lvl4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325873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eet-3">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553" y="0"/>
            <a:ext cx="9152549" cy="5150809"/>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p:cNvSpPr>
            <a:spLocks noGrp="1"/>
          </p:cNvSpPr>
          <p:nvPr>
            <p:ph type="sldNum" sz="quarter" idx="10"/>
          </p:nvPr>
        </p:nvSpPr>
        <p:spPr>
          <a:xfrm>
            <a:off x="7884368" y="4803998"/>
            <a:ext cx="2133600" cy="274637"/>
          </a:xfrm>
        </p:spPr>
        <p:txBody>
          <a:bodyPr/>
          <a:lstStyle>
            <a:lvl1pPr>
              <a:defRPr>
                <a:solidFill>
                  <a:schemeClr val="bg1"/>
                </a:solidFill>
              </a:defRPr>
            </a:lvl1pPr>
          </a:lstStyle>
          <a:p>
            <a:pPr>
              <a:defRPr/>
            </a:pPr>
            <a:fld id="{7AAC87C8-5AD5-426A-974B-359D53E95C3A}" type="slidenum">
              <a:rPr lang="zh-TW" altLang="en-US" smtClean="0"/>
              <a:pPr>
                <a:defRPr/>
              </a:pPr>
              <a:t>‹#›</a:t>
            </a:fld>
            <a:endParaRPr lang="zh-TW" altLang="en-US" dirty="0"/>
          </a:p>
        </p:txBody>
      </p:sp>
    </p:spTree>
    <p:extLst>
      <p:ext uri="{BB962C8B-B14F-4D97-AF65-F5344CB8AC3E}">
        <p14:creationId xmlns:p14="http://schemas.microsoft.com/office/powerpoint/2010/main" val="3249126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5D931-7C6B-1FCA-277E-2FABB94706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8804DD-06D0-0266-99AF-62AC4ED37E8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54C77D-6561-529C-18A5-CB5BD4A23A3C}"/>
              </a:ext>
            </a:extLst>
          </p:cNvPr>
          <p:cNvSpPr>
            <a:spLocks noGrp="1"/>
          </p:cNvSpPr>
          <p:nvPr>
            <p:ph type="dt" sz="half" idx="10"/>
          </p:nvPr>
        </p:nvSpPr>
        <p:spPr/>
        <p:txBody>
          <a:bodyPr/>
          <a:lstStyle/>
          <a:p>
            <a:fld id="{C699D197-E341-4AC9-911F-F9A82F380D99}"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8C62A5CB-A2F8-D40E-FB02-39FB3C53FB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FEA3EF-592D-0ACE-7DB7-D3FF7AD66E9D}"/>
              </a:ext>
            </a:extLst>
          </p:cNvPr>
          <p:cNvSpPr>
            <a:spLocks noGrp="1"/>
          </p:cNvSpPr>
          <p:nvPr>
            <p:ph type="sldNum" sz="quarter" idx="12"/>
          </p:nvPr>
        </p:nvSpPr>
        <p:spPr/>
        <p:txBody>
          <a:bodyPr/>
          <a:lstStyle/>
          <a:p>
            <a:fld id="{7CD776FE-EF93-4442-9015-5BDEDBF6C09B}" type="slidenum">
              <a:rPr kumimoji="1" lang="ja-JP" altLang="en-US" smtClean="0"/>
              <a:t>‹#›</a:t>
            </a:fld>
            <a:endParaRPr kumimoji="1" lang="ja-JP" altLang="en-US"/>
          </a:p>
        </p:txBody>
      </p:sp>
    </p:spTree>
    <p:extLst>
      <p:ext uri="{BB962C8B-B14F-4D97-AF65-F5344CB8AC3E}">
        <p14:creationId xmlns:p14="http://schemas.microsoft.com/office/powerpoint/2010/main" val="354811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2" name="Picture 2" descr="D:\Allion_ClarkChao\04.Allion Design\01.PPT Template\2021ppt\2021ppt-0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01" y="0"/>
            <a:ext cx="9155101" cy="5152246"/>
          </a:xfrm>
          <a:prstGeom prst="rect">
            <a:avLst/>
          </a:prstGeom>
          <a:noFill/>
          <a:extLst>
            <a:ext uri="{909E8E84-426E-40DD-AFC4-6F175D3DCCD1}">
              <a14:hiddenFill xmlns:a14="http://schemas.microsoft.com/office/drawing/2010/main">
                <a:solidFill>
                  <a:srgbClr val="FFFFFF"/>
                </a:solidFill>
              </a14:hiddenFill>
            </a:ext>
          </a:extLst>
        </p:spPr>
      </p:pic>
      <p:sp>
        <p:nvSpPr>
          <p:cNvPr id="12" name="投影片編號版面配置區 5"/>
          <p:cNvSpPr>
            <a:spLocks noGrp="1"/>
          </p:cNvSpPr>
          <p:nvPr>
            <p:ph type="sldNum" sz="quarter" idx="4"/>
          </p:nvPr>
        </p:nvSpPr>
        <p:spPr>
          <a:xfrm>
            <a:off x="7884368" y="4817393"/>
            <a:ext cx="2133600" cy="274637"/>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bg1">
                    <a:lumMod val="50000"/>
                  </a:schemeClr>
                </a:solidFill>
                <a:latin typeface="+mn-lt"/>
                <a:ea typeface="+mn-ea"/>
              </a:defRPr>
            </a:lvl1pPr>
          </a:lstStyle>
          <a:p>
            <a:pPr>
              <a:defRPr/>
            </a:pPr>
            <a:fld id="{FC70E329-F2CB-4190-8F57-661B5720DADA}" type="slidenum">
              <a:rPr lang="zh-TW" altLang="en-US" smtClean="0"/>
              <a:pPr>
                <a:defRPr/>
              </a:pPr>
              <a:t>‹#›</a:t>
            </a:fld>
            <a:endParaRPr lang="zh-TW" altLang="en-US" dirty="0"/>
          </a:p>
        </p:txBody>
      </p:sp>
    </p:spTree>
    <p:extLst>
      <p:ext uri="{BB962C8B-B14F-4D97-AF65-F5344CB8AC3E}">
        <p14:creationId xmlns:p14="http://schemas.microsoft.com/office/powerpoint/2010/main" val="356613443"/>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9" r:id="rId4"/>
    <p:sldLayoutId id="2147483650" r:id="rId5"/>
    <p:sldLayoutId id="2147483652" r:id="rId6"/>
    <p:sldLayoutId id="2147483660" r:id="rId7"/>
    <p:sldLayoutId id="2147483656" r:id="rId8"/>
    <p:sldLayoutId id="2147483661" r:id="rId9"/>
    <p:sldLayoutId id="2147483662" r:id="rId1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6Wm3lsRRVra5dVQR_TFBGrJ11FV6ivtunOq3Xcw3TH4/edit#gid=1508713069" TargetMode="External"/><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版面配置區 2"/>
          <p:cNvSpPr>
            <a:spLocks noGrp="1"/>
          </p:cNvSpPr>
          <p:nvPr>
            <p:ph type="body" sz="quarter" idx="15"/>
          </p:nvPr>
        </p:nvSpPr>
        <p:spPr>
          <a:xfrm>
            <a:off x="4932040" y="4371950"/>
            <a:ext cx="1656184" cy="359965"/>
          </a:xfrm>
        </p:spPr>
        <p:txBody>
          <a:bodyPr/>
          <a:lstStyle/>
          <a:p>
            <a:pPr>
              <a:defRPr/>
            </a:pPr>
            <a:r>
              <a:rPr lang="en-US" altLang="zh-TW" dirty="0"/>
              <a:t>7/Dec/2023</a:t>
            </a:r>
            <a:endParaRPr lang="zh-TW" altLang="en-US" dirty="0"/>
          </a:p>
        </p:txBody>
      </p:sp>
      <p:sp>
        <p:nvSpPr>
          <p:cNvPr id="2" name="標題 1"/>
          <p:cNvSpPr>
            <a:spLocks noGrp="1"/>
          </p:cNvSpPr>
          <p:nvPr>
            <p:ph type="ctrTitle"/>
          </p:nvPr>
        </p:nvSpPr>
        <p:spPr>
          <a:xfrm>
            <a:off x="107504" y="2715766"/>
            <a:ext cx="5184576" cy="1872208"/>
          </a:xfrm>
        </p:spPr>
        <p:txBody>
          <a:bodyPr>
            <a:normAutofit/>
          </a:bodyPr>
          <a:lstStyle/>
          <a:p>
            <a:r>
              <a:rPr lang="en-US" altLang="zh-TW" dirty="0"/>
              <a:t>Online DMI Code Query Tool</a:t>
            </a:r>
            <a:br>
              <a:rPr lang="en-US" altLang="zh-TW" dirty="0"/>
            </a:br>
            <a:r>
              <a:rPr lang="en-US" altLang="zh-TW" dirty="0"/>
              <a:t>Manual</a:t>
            </a:r>
            <a:endParaRPr lang="zh-TW" altLang="en-US" dirty="0"/>
          </a:p>
        </p:txBody>
      </p:sp>
      <p:sp>
        <p:nvSpPr>
          <p:cNvPr id="5" name="文字版面配置區 4"/>
          <p:cNvSpPr>
            <a:spLocks noGrp="1"/>
          </p:cNvSpPr>
          <p:nvPr>
            <p:ph type="body" sz="quarter" idx="16"/>
          </p:nvPr>
        </p:nvSpPr>
        <p:spPr/>
        <p:txBody>
          <a:bodyPr/>
          <a:lstStyle/>
          <a:p>
            <a:r>
              <a:rPr lang="en-US" altLang="zh-TW" dirty="0"/>
              <a:t>Shuning Yu</a:t>
            </a:r>
            <a:endParaRPr lang="zh-TW" altLang="en-US" dirty="0"/>
          </a:p>
        </p:txBody>
      </p:sp>
    </p:spTree>
    <p:extLst>
      <p:ext uri="{BB962C8B-B14F-4D97-AF65-F5344CB8AC3E}">
        <p14:creationId xmlns:p14="http://schemas.microsoft.com/office/powerpoint/2010/main" val="16399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959F791-2390-8958-F99E-AC4D83B5BAF0}"/>
              </a:ext>
            </a:extLst>
          </p:cNvPr>
          <p:cNvSpPr txBox="1"/>
          <p:nvPr/>
        </p:nvSpPr>
        <p:spPr>
          <a:xfrm>
            <a:off x="48986" y="366749"/>
            <a:ext cx="8598626" cy="680058"/>
          </a:xfrm>
          <a:prstGeom prst="rect">
            <a:avLst/>
          </a:prstGeom>
          <a:noFill/>
        </p:spPr>
        <p:txBody>
          <a:bodyPr wrap="square" rtlCol="0">
            <a:spAutoFit/>
          </a:bodyPr>
          <a:lstStyle/>
          <a:p>
            <a:pPr>
              <a:lnSpc>
                <a:spcPct val="150000"/>
              </a:lnSpc>
            </a:pPr>
            <a:r>
              <a:rPr lang="en-US" altLang="ja-JP" sz="1350" dirty="0"/>
              <a:t>2. </a:t>
            </a:r>
            <a:r>
              <a:rPr lang="zh-CN" altLang="en-US" sz="1350" dirty="0"/>
              <a:t>選好選滿就會出現對應的</a:t>
            </a:r>
            <a:r>
              <a:rPr lang="en-US" altLang="zh-CN" sz="1350" dirty="0"/>
              <a:t>DMI code</a:t>
            </a:r>
            <a:r>
              <a:rPr lang="zh-CN" altLang="en-US" sz="1350" dirty="0"/>
              <a:t>於上方欄位</a:t>
            </a:r>
            <a:endParaRPr lang="en-US" altLang="zh-CN" sz="1350" dirty="0"/>
          </a:p>
          <a:p>
            <a:pPr>
              <a:lnSpc>
                <a:spcPct val="150000"/>
              </a:lnSpc>
            </a:pPr>
            <a:r>
              <a:rPr kumimoji="1" lang="en-US" altLang="ja-JP" sz="1350" dirty="0"/>
              <a:t>    - </a:t>
            </a:r>
            <a:r>
              <a:rPr kumimoji="1" lang="zh-CN" altLang="en-US" sz="1350" dirty="0"/>
              <a:t>點擊</a:t>
            </a:r>
            <a:r>
              <a:rPr kumimoji="1" lang="en-US" altLang="zh-CN" sz="1350" dirty="0"/>
              <a:t>reset(Clear)</a:t>
            </a:r>
            <a:r>
              <a:rPr kumimoji="1" lang="zh-CN" altLang="en-US" sz="1350" dirty="0"/>
              <a:t>按鈕</a:t>
            </a:r>
            <a:r>
              <a:rPr lang="zh-CN" altLang="en-US" sz="1350" dirty="0"/>
              <a:t>會清除構成選擇</a:t>
            </a:r>
            <a:endParaRPr kumimoji="1" lang="ja-JP" altLang="en-US" sz="1350" dirty="0"/>
          </a:p>
        </p:txBody>
      </p:sp>
      <p:sp>
        <p:nvSpPr>
          <p:cNvPr id="6" name="テキスト ボックス 5">
            <a:extLst>
              <a:ext uri="{FF2B5EF4-FFF2-40B4-BE49-F238E27FC236}">
                <a16:creationId xmlns:a16="http://schemas.microsoft.com/office/drawing/2014/main" id="{B4FB73CF-A73A-3062-88DB-418584A69F23}"/>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執行 </a:t>
            </a:r>
            <a:r>
              <a:rPr kumimoji="1" lang="en-US" altLang="zh-CN" sz="1350" dirty="0"/>
              <a:t>– </a:t>
            </a:r>
            <a:r>
              <a:rPr kumimoji="1" lang="zh-CN" altLang="en-US" sz="1350" dirty="0"/>
              <a:t>開始使用</a:t>
            </a:r>
            <a:r>
              <a:rPr kumimoji="1" lang="en-US" altLang="zh-CN" sz="1350" dirty="0"/>
              <a:t>】</a:t>
            </a:r>
            <a:endParaRPr lang="ja-JP" altLang="en-US" sz="1350" dirty="0"/>
          </a:p>
        </p:txBody>
      </p:sp>
      <p:grpSp>
        <p:nvGrpSpPr>
          <p:cNvPr id="11" name="グループ化 10">
            <a:extLst>
              <a:ext uri="{FF2B5EF4-FFF2-40B4-BE49-F238E27FC236}">
                <a16:creationId xmlns:a16="http://schemas.microsoft.com/office/drawing/2014/main" id="{6995C89D-86A2-2191-6B09-4F87B0F78798}"/>
              </a:ext>
            </a:extLst>
          </p:cNvPr>
          <p:cNvGrpSpPr/>
          <p:nvPr/>
        </p:nvGrpSpPr>
        <p:grpSpPr>
          <a:xfrm>
            <a:off x="431076" y="1228255"/>
            <a:ext cx="3489360" cy="3287293"/>
            <a:chOff x="583476" y="1071615"/>
            <a:chExt cx="4652480" cy="4383057"/>
          </a:xfrm>
        </p:grpSpPr>
        <p:pic>
          <p:nvPicPr>
            <p:cNvPr id="8" name="図 7">
              <a:extLst>
                <a:ext uri="{FF2B5EF4-FFF2-40B4-BE49-F238E27FC236}">
                  <a16:creationId xmlns:a16="http://schemas.microsoft.com/office/drawing/2014/main" id="{40259F77-5549-B0E7-0D30-CD10F3449C3F}"/>
                </a:ext>
              </a:extLst>
            </p:cNvPr>
            <p:cNvPicPr>
              <a:picLocks noChangeAspect="1"/>
            </p:cNvPicPr>
            <p:nvPr/>
          </p:nvPicPr>
          <p:blipFill>
            <a:blip r:embed="rId2"/>
            <a:stretch>
              <a:fillRect/>
            </a:stretch>
          </p:blipFill>
          <p:spPr>
            <a:xfrm>
              <a:off x="583476" y="1071615"/>
              <a:ext cx="4652480" cy="4383057"/>
            </a:xfrm>
            <a:prstGeom prst="rect">
              <a:avLst/>
            </a:prstGeom>
            <a:ln>
              <a:noFill/>
            </a:ln>
            <a:effectLst>
              <a:outerShdw blurRad="292100" dist="139700" dir="2700000" algn="tl" rotWithShape="0">
                <a:srgbClr val="333333">
                  <a:alpha val="65000"/>
                </a:srgbClr>
              </a:outerShdw>
            </a:effectLst>
          </p:spPr>
        </p:pic>
        <p:sp>
          <p:nvSpPr>
            <p:cNvPr id="9" name="正方形/長方形 8">
              <a:extLst>
                <a:ext uri="{FF2B5EF4-FFF2-40B4-BE49-F238E27FC236}">
                  <a16:creationId xmlns:a16="http://schemas.microsoft.com/office/drawing/2014/main" id="{8241C08A-6B37-C06B-72DF-2BE50383F823}"/>
                </a:ext>
              </a:extLst>
            </p:cNvPr>
            <p:cNvSpPr/>
            <p:nvPr/>
          </p:nvSpPr>
          <p:spPr>
            <a:xfrm>
              <a:off x="2072640" y="1218661"/>
              <a:ext cx="2325189" cy="47950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0" name="正方形/長方形 9">
              <a:extLst>
                <a:ext uri="{FF2B5EF4-FFF2-40B4-BE49-F238E27FC236}">
                  <a16:creationId xmlns:a16="http://schemas.microsoft.com/office/drawing/2014/main" id="{722F8F8B-C761-05F8-41AB-B89E5672A29D}"/>
                </a:ext>
              </a:extLst>
            </p:cNvPr>
            <p:cNvSpPr/>
            <p:nvPr/>
          </p:nvSpPr>
          <p:spPr>
            <a:xfrm>
              <a:off x="722811" y="1671699"/>
              <a:ext cx="984069" cy="36610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grpSp>
      <p:pic>
        <p:nvPicPr>
          <p:cNvPr id="13" name="図 12">
            <a:extLst>
              <a:ext uri="{FF2B5EF4-FFF2-40B4-BE49-F238E27FC236}">
                <a16:creationId xmlns:a16="http://schemas.microsoft.com/office/drawing/2014/main" id="{CD79ACD3-EB41-FBEC-1530-E14103ADE401}"/>
              </a:ext>
            </a:extLst>
          </p:cNvPr>
          <p:cNvPicPr>
            <a:picLocks noChangeAspect="1"/>
          </p:cNvPicPr>
          <p:nvPr/>
        </p:nvPicPr>
        <p:blipFill>
          <a:blip r:embed="rId3"/>
          <a:stretch>
            <a:fillRect/>
          </a:stretch>
        </p:blipFill>
        <p:spPr>
          <a:xfrm>
            <a:off x="4194756" y="1228254"/>
            <a:ext cx="3710507" cy="3287293"/>
          </a:xfrm>
          <a:prstGeom prst="rect">
            <a:avLst/>
          </a:prstGeom>
        </p:spPr>
      </p:pic>
      <p:sp>
        <p:nvSpPr>
          <p:cNvPr id="16" name="矢印: 下 15">
            <a:extLst>
              <a:ext uri="{FF2B5EF4-FFF2-40B4-BE49-F238E27FC236}">
                <a16:creationId xmlns:a16="http://schemas.microsoft.com/office/drawing/2014/main" id="{48E22B03-2D50-4BD0-5B4D-D0AA5FAA76E3}"/>
              </a:ext>
            </a:extLst>
          </p:cNvPr>
          <p:cNvSpPr/>
          <p:nvPr/>
        </p:nvSpPr>
        <p:spPr>
          <a:xfrm rot="16200000">
            <a:off x="3825731" y="2299063"/>
            <a:ext cx="463732" cy="450669"/>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sz="1350"/>
          </a:p>
        </p:txBody>
      </p:sp>
      <p:sp>
        <p:nvSpPr>
          <p:cNvPr id="17" name="テキスト ボックス 16">
            <a:extLst>
              <a:ext uri="{FF2B5EF4-FFF2-40B4-BE49-F238E27FC236}">
                <a16:creationId xmlns:a16="http://schemas.microsoft.com/office/drawing/2014/main" id="{9503CF50-2F40-BF35-0758-EA76E65542E2}"/>
              </a:ext>
            </a:extLst>
          </p:cNvPr>
          <p:cNvSpPr txBox="1"/>
          <p:nvPr/>
        </p:nvSpPr>
        <p:spPr>
          <a:xfrm>
            <a:off x="3445220" y="2816491"/>
            <a:ext cx="1260566" cy="300082"/>
          </a:xfrm>
          <a:prstGeom prst="rect">
            <a:avLst/>
          </a:prstGeom>
          <a:noFill/>
        </p:spPr>
        <p:txBody>
          <a:bodyPr wrap="square">
            <a:spAutoFit/>
          </a:bodyPr>
          <a:lstStyle/>
          <a:p>
            <a:r>
              <a:rPr lang="en-US" altLang="zh-CN" sz="1350" dirty="0">
                <a:solidFill>
                  <a:srgbClr val="0070C0"/>
                </a:solidFill>
                <a:highlight>
                  <a:srgbClr val="99FF66"/>
                </a:highlight>
              </a:rPr>
              <a:t>Reset (Clear)</a:t>
            </a:r>
            <a:endParaRPr lang="ja-JP" altLang="en-US" sz="1350" dirty="0">
              <a:solidFill>
                <a:srgbClr val="0070C0"/>
              </a:solidFill>
              <a:highlight>
                <a:srgbClr val="99FF66"/>
              </a:highlight>
            </a:endParaRPr>
          </a:p>
        </p:txBody>
      </p:sp>
    </p:spTree>
    <p:extLst>
      <p:ext uri="{BB962C8B-B14F-4D97-AF65-F5344CB8AC3E}">
        <p14:creationId xmlns:p14="http://schemas.microsoft.com/office/powerpoint/2010/main" val="17803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959F791-2390-8958-F99E-AC4D83B5BAF0}"/>
              </a:ext>
            </a:extLst>
          </p:cNvPr>
          <p:cNvSpPr txBox="1"/>
          <p:nvPr/>
        </p:nvSpPr>
        <p:spPr>
          <a:xfrm>
            <a:off x="48986" y="366750"/>
            <a:ext cx="8598626" cy="715581"/>
          </a:xfrm>
          <a:prstGeom prst="rect">
            <a:avLst/>
          </a:prstGeom>
          <a:noFill/>
        </p:spPr>
        <p:txBody>
          <a:bodyPr wrap="square" rtlCol="0">
            <a:spAutoFit/>
          </a:bodyPr>
          <a:lstStyle/>
          <a:p>
            <a:r>
              <a:rPr lang="en-US" altLang="ja-JP" sz="1350" dirty="0"/>
              <a:t>3. </a:t>
            </a:r>
            <a:r>
              <a:rPr lang="zh-CN" altLang="en-US" sz="1350" dirty="0">
                <a:highlight>
                  <a:srgbClr val="FFFF00"/>
                </a:highlight>
              </a:rPr>
              <a:t>反查</a:t>
            </a:r>
            <a:r>
              <a:rPr lang="ja-JP" altLang="en-US" sz="1350" dirty="0"/>
              <a:t> </a:t>
            </a:r>
            <a:r>
              <a:rPr lang="en-US" altLang="ja-JP" sz="1350" dirty="0"/>
              <a:t>–</a:t>
            </a:r>
            <a:r>
              <a:rPr lang="zh-CN" altLang="en-US" sz="1350" dirty="0"/>
              <a:t>滑鼠移到</a:t>
            </a:r>
            <a:r>
              <a:rPr lang="en-US" altLang="zh-CN" sz="1350" dirty="0"/>
              <a:t>(</a:t>
            </a:r>
            <a:r>
              <a:rPr lang="zh-CN" altLang="en-US" sz="1350" dirty="0"/>
              <a:t>或點選</a:t>
            </a:r>
            <a:r>
              <a:rPr lang="en-US" altLang="zh-CN" sz="1350" dirty="0"/>
              <a:t>)【</a:t>
            </a:r>
            <a:r>
              <a:rPr lang="zh-CN" altLang="en-US" sz="1350" dirty="0"/>
              <a:t>反查</a:t>
            </a:r>
            <a:r>
              <a:rPr lang="en-US" altLang="zh-CN" sz="1350" dirty="0"/>
              <a:t>go】</a:t>
            </a:r>
            <a:r>
              <a:rPr lang="zh-CN" altLang="en-US" sz="1350" dirty="0"/>
              <a:t>出現下方</a:t>
            </a:r>
            <a:r>
              <a:rPr lang="en-US" altLang="zh-CN" sz="1350" dirty="0"/>
              <a:t>hyperlink</a:t>
            </a:r>
            <a:r>
              <a:rPr lang="zh-CN" altLang="en-US" sz="1350" dirty="0"/>
              <a:t>位置，點選後會移動到反查位置</a:t>
            </a:r>
            <a:endParaRPr lang="en-US" altLang="zh-CN" sz="1350" dirty="0"/>
          </a:p>
          <a:p>
            <a:r>
              <a:rPr lang="en-US" altLang="zh-CN" sz="1350" dirty="0"/>
              <a:t>    - </a:t>
            </a:r>
            <a:r>
              <a:rPr lang="zh-CN" altLang="en-US" sz="1350" dirty="0"/>
              <a:t>輸入</a:t>
            </a:r>
            <a:r>
              <a:rPr lang="en-US" altLang="zh-CN" sz="1350" dirty="0"/>
              <a:t>12</a:t>
            </a:r>
            <a:r>
              <a:rPr lang="zh-CN" altLang="en-US" sz="1350" dirty="0"/>
              <a:t>碼</a:t>
            </a:r>
            <a:r>
              <a:rPr lang="en-US" altLang="zh-CN" sz="1350" dirty="0"/>
              <a:t>20</a:t>
            </a:r>
            <a:r>
              <a:rPr lang="zh-CN" altLang="en-US" sz="1350" dirty="0"/>
              <a:t>碼</a:t>
            </a:r>
            <a:r>
              <a:rPr lang="en-US" altLang="zh-CN" sz="1350" dirty="0"/>
              <a:t>code</a:t>
            </a:r>
            <a:r>
              <a:rPr lang="zh-CN" altLang="en-US" sz="1350" dirty="0"/>
              <a:t>，會顯示構成資訊於下方。</a:t>
            </a:r>
            <a:endParaRPr lang="en-US" altLang="zh-CN" sz="1350" dirty="0"/>
          </a:p>
          <a:p>
            <a:r>
              <a:rPr lang="en-US" altLang="zh-CN" sz="1350" dirty="0"/>
              <a:t>    - </a:t>
            </a:r>
            <a:r>
              <a:rPr lang="zh-CN" altLang="en-US" sz="1350" dirty="0"/>
              <a:t>返回連接可回到原始查詢處</a:t>
            </a:r>
            <a:endParaRPr lang="en-US" altLang="zh-CN" sz="1350" dirty="0"/>
          </a:p>
        </p:txBody>
      </p:sp>
      <p:sp>
        <p:nvSpPr>
          <p:cNvPr id="2" name="テキスト ボックス 1">
            <a:extLst>
              <a:ext uri="{FF2B5EF4-FFF2-40B4-BE49-F238E27FC236}">
                <a16:creationId xmlns:a16="http://schemas.microsoft.com/office/drawing/2014/main" id="{0F4BD410-AD89-35D5-31C4-58F35EC6EB73}"/>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執行 </a:t>
            </a:r>
            <a:r>
              <a:rPr kumimoji="1" lang="en-US" altLang="zh-CN" sz="1350" dirty="0"/>
              <a:t>– </a:t>
            </a:r>
            <a:r>
              <a:rPr kumimoji="1" lang="zh-CN" altLang="en-US" sz="1350" dirty="0"/>
              <a:t>開始使用</a:t>
            </a:r>
            <a:r>
              <a:rPr kumimoji="1" lang="en-US" altLang="zh-CN" sz="1350" dirty="0"/>
              <a:t>】</a:t>
            </a:r>
            <a:endParaRPr lang="ja-JP" altLang="en-US" sz="1350" dirty="0"/>
          </a:p>
        </p:txBody>
      </p:sp>
      <p:grpSp>
        <p:nvGrpSpPr>
          <p:cNvPr id="10" name="グループ化 9">
            <a:extLst>
              <a:ext uri="{FF2B5EF4-FFF2-40B4-BE49-F238E27FC236}">
                <a16:creationId xmlns:a16="http://schemas.microsoft.com/office/drawing/2014/main" id="{1D724A21-8116-DEA5-4561-2B611EFCC0EA}"/>
              </a:ext>
            </a:extLst>
          </p:cNvPr>
          <p:cNvGrpSpPr/>
          <p:nvPr/>
        </p:nvGrpSpPr>
        <p:grpSpPr>
          <a:xfrm>
            <a:off x="282017" y="1148997"/>
            <a:ext cx="4858217" cy="796326"/>
            <a:chOff x="441577" y="1043829"/>
            <a:chExt cx="7418149" cy="1263944"/>
          </a:xfrm>
        </p:grpSpPr>
        <p:pic>
          <p:nvPicPr>
            <p:cNvPr id="6" name="図 5">
              <a:extLst>
                <a:ext uri="{FF2B5EF4-FFF2-40B4-BE49-F238E27FC236}">
                  <a16:creationId xmlns:a16="http://schemas.microsoft.com/office/drawing/2014/main" id="{B8F225B3-08D2-C982-3833-DE413262D668}"/>
                </a:ext>
              </a:extLst>
            </p:cNvPr>
            <p:cNvPicPr>
              <a:picLocks noChangeAspect="1"/>
            </p:cNvPicPr>
            <p:nvPr/>
          </p:nvPicPr>
          <p:blipFill>
            <a:blip r:embed="rId2"/>
            <a:stretch>
              <a:fillRect/>
            </a:stretch>
          </p:blipFill>
          <p:spPr>
            <a:xfrm>
              <a:off x="441577" y="1043829"/>
              <a:ext cx="7418149" cy="1263944"/>
            </a:xfrm>
            <a:prstGeom prst="rect">
              <a:avLst/>
            </a:prstGeom>
            <a:ln>
              <a:noFill/>
            </a:ln>
            <a:effectLst>
              <a:outerShdw blurRad="292100" dist="139700" dir="2700000" algn="tl" rotWithShape="0">
                <a:srgbClr val="333333">
                  <a:alpha val="65000"/>
                </a:srgbClr>
              </a:outerShdw>
            </a:effectLst>
          </p:spPr>
        </p:pic>
        <p:sp>
          <p:nvSpPr>
            <p:cNvPr id="7" name="正方形/長方形 6">
              <a:extLst>
                <a:ext uri="{FF2B5EF4-FFF2-40B4-BE49-F238E27FC236}">
                  <a16:creationId xmlns:a16="http://schemas.microsoft.com/office/drawing/2014/main" id="{A70672C6-E933-470E-BADB-32739F376BAB}"/>
                </a:ext>
              </a:extLst>
            </p:cNvPr>
            <p:cNvSpPr/>
            <p:nvPr/>
          </p:nvSpPr>
          <p:spPr>
            <a:xfrm>
              <a:off x="5103224" y="1436047"/>
              <a:ext cx="644434" cy="26212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8" name="正方形/長方形 7">
              <a:extLst>
                <a:ext uri="{FF2B5EF4-FFF2-40B4-BE49-F238E27FC236}">
                  <a16:creationId xmlns:a16="http://schemas.microsoft.com/office/drawing/2014/main" id="{1B80DC2A-E185-C745-31C6-D8FD5AE580A6}"/>
                </a:ext>
              </a:extLst>
            </p:cNvPr>
            <p:cNvSpPr/>
            <p:nvPr/>
          </p:nvSpPr>
          <p:spPr>
            <a:xfrm>
              <a:off x="5216436" y="1698174"/>
              <a:ext cx="1001484" cy="26212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grpSp>
      <p:pic>
        <p:nvPicPr>
          <p:cNvPr id="12" name="図 11">
            <a:extLst>
              <a:ext uri="{FF2B5EF4-FFF2-40B4-BE49-F238E27FC236}">
                <a16:creationId xmlns:a16="http://schemas.microsoft.com/office/drawing/2014/main" id="{9B71B652-5074-A942-D204-60EB1DB497D9}"/>
              </a:ext>
            </a:extLst>
          </p:cNvPr>
          <p:cNvPicPr>
            <a:picLocks noChangeAspect="1"/>
          </p:cNvPicPr>
          <p:nvPr/>
        </p:nvPicPr>
        <p:blipFill>
          <a:blip r:embed="rId3"/>
          <a:stretch>
            <a:fillRect/>
          </a:stretch>
        </p:blipFill>
        <p:spPr>
          <a:xfrm>
            <a:off x="344246" y="2050869"/>
            <a:ext cx="3070806" cy="2981562"/>
          </a:xfrm>
          <a:prstGeom prst="rect">
            <a:avLst/>
          </a:prstGeom>
          <a:ln>
            <a:noFill/>
          </a:ln>
          <a:effectLst>
            <a:outerShdw blurRad="292100" dist="139700" dir="2700000" algn="tl" rotWithShape="0">
              <a:srgbClr val="333333">
                <a:alpha val="65000"/>
              </a:srgbClr>
            </a:outerShdw>
          </a:effectLst>
        </p:spPr>
      </p:pic>
      <p:sp>
        <p:nvSpPr>
          <p:cNvPr id="15" name="矢印: 下 14">
            <a:extLst>
              <a:ext uri="{FF2B5EF4-FFF2-40B4-BE49-F238E27FC236}">
                <a16:creationId xmlns:a16="http://schemas.microsoft.com/office/drawing/2014/main" id="{485DF398-3CF4-EEA6-175D-539D7B13CA59}"/>
              </a:ext>
            </a:extLst>
          </p:cNvPr>
          <p:cNvSpPr/>
          <p:nvPr/>
        </p:nvSpPr>
        <p:spPr>
          <a:xfrm rot="16200000">
            <a:off x="3165240" y="2259875"/>
            <a:ext cx="463732" cy="450669"/>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sz="1350"/>
          </a:p>
        </p:txBody>
      </p:sp>
      <p:pic>
        <p:nvPicPr>
          <p:cNvPr id="17" name="図 16">
            <a:extLst>
              <a:ext uri="{FF2B5EF4-FFF2-40B4-BE49-F238E27FC236}">
                <a16:creationId xmlns:a16="http://schemas.microsoft.com/office/drawing/2014/main" id="{BD165A12-B95A-B10D-AA9D-7CF2B786D9A4}"/>
              </a:ext>
            </a:extLst>
          </p:cNvPr>
          <p:cNvPicPr>
            <a:picLocks noChangeAspect="1"/>
          </p:cNvPicPr>
          <p:nvPr/>
        </p:nvPicPr>
        <p:blipFill>
          <a:blip r:embed="rId4"/>
          <a:stretch>
            <a:fillRect/>
          </a:stretch>
        </p:blipFill>
        <p:spPr>
          <a:xfrm>
            <a:off x="3622441" y="2091375"/>
            <a:ext cx="2620136" cy="2852193"/>
          </a:xfrm>
          <a:prstGeom prst="rect">
            <a:avLst/>
          </a:prstGeom>
          <a:ln>
            <a:noFill/>
          </a:ln>
          <a:effectLst>
            <a:outerShdw blurRad="292100" dist="139700" dir="2700000" algn="tl" rotWithShape="0">
              <a:srgbClr val="333333">
                <a:alpha val="65000"/>
              </a:srgbClr>
            </a:outerShdw>
          </a:effectLst>
        </p:spPr>
      </p:pic>
      <p:sp>
        <p:nvSpPr>
          <p:cNvPr id="19" name="正方形/長方形 18">
            <a:extLst>
              <a:ext uri="{FF2B5EF4-FFF2-40B4-BE49-F238E27FC236}">
                <a16:creationId xmlns:a16="http://schemas.microsoft.com/office/drawing/2014/main" id="{17712F00-9A0C-66BE-67D0-0559A5EACD2C}"/>
              </a:ext>
            </a:extLst>
          </p:cNvPr>
          <p:cNvSpPr/>
          <p:nvPr/>
        </p:nvSpPr>
        <p:spPr>
          <a:xfrm>
            <a:off x="4690846" y="2887701"/>
            <a:ext cx="1311537" cy="200433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20" name="テキスト ボックス 19">
            <a:extLst>
              <a:ext uri="{FF2B5EF4-FFF2-40B4-BE49-F238E27FC236}">
                <a16:creationId xmlns:a16="http://schemas.microsoft.com/office/drawing/2014/main" id="{9ABFBBB8-6C89-F42B-914A-47AB5088CA28}"/>
              </a:ext>
            </a:extLst>
          </p:cNvPr>
          <p:cNvSpPr txBox="1"/>
          <p:nvPr/>
        </p:nvSpPr>
        <p:spPr>
          <a:xfrm>
            <a:off x="4033921" y="1539154"/>
            <a:ext cx="1041567" cy="300082"/>
          </a:xfrm>
          <a:prstGeom prst="rect">
            <a:avLst/>
          </a:prstGeom>
          <a:noFill/>
        </p:spPr>
        <p:txBody>
          <a:bodyPr wrap="none" rtlCol="0">
            <a:spAutoFit/>
          </a:bodyPr>
          <a:lstStyle/>
          <a:p>
            <a:r>
              <a:rPr kumimoji="1" lang="en-US" altLang="zh-CN" sz="1350" dirty="0">
                <a:highlight>
                  <a:srgbClr val="FFFF00"/>
                </a:highlight>
                <a:sym typeface="Wingdings" panose="05000000000000000000" pitchFamily="2" charset="2"/>
              </a:rPr>
              <a:t></a:t>
            </a:r>
            <a:r>
              <a:rPr kumimoji="1" lang="en-US" altLang="zh-CN" sz="1350" dirty="0">
                <a:highlight>
                  <a:srgbClr val="FFFF00"/>
                </a:highlight>
              </a:rPr>
              <a:t>Click here</a:t>
            </a:r>
          </a:p>
        </p:txBody>
      </p:sp>
      <p:sp>
        <p:nvSpPr>
          <p:cNvPr id="21" name="テキスト ボックス 20">
            <a:extLst>
              <a:ext uri="{FF2B5EF4-FFF2-40B4-BE49-F238E27FC236}">
                <a16:creationId xmlns:a16="http://schemas.microsoft.com/office/drawing/2014/main" id="{98615414-FA5E-1814-F38F-F819F1EF1712}"/>
              </a:ext>
            </a:extLst>
          </p:cNvPr>
          <p:cNvSpPr txBox="1"/>
          <p:nvPr/>
        </p:nvSpPr>
        <p:spPr>
          <a:xfrm>
            <a:off x="3737058" y="1319006"/>
            <a:ext cx="1672317" cy="300082"/>
          </a:xfrm>
          <a:prstGeom prst="rect">
            <a:avLst/>
          </a:prstGeom>
          <a:noFill/>
        </p:spPr>
        <p:txBody>
          <a:bodyPr wrap="none" rtlCol="0">
            <a:spAutoFit/>
          </a:bodyPr>
          <a:lstStyle/>
          <a:p>
            <a:r>
              <a:rPr kumimoji="1" lang="en-US" altLang="zh-CN" sz="1350" dirty="0">
                <a:highlight>
                  <a:srgbClr val="FFFF00"/>
                </a:highlight>
                <a:sym typeface="Wingdings" panose="05000000000000000000" pitchFamily="2" charset="2"/>
              </a:rPr>
              <a:t>Click or </a:t>
            </a:r>
            <a:r>
              <a:rPr kumimoji="1" lang="en-US" altLang="zh-CN" sz="1350" dirty="0">
                <a:highlight>
                  <a:srgbClr val="FFFF00"/>
                </a:highlight>
              </a:rPr>
              <a:t>Move here</a:t>
            </a:r>
          </a:p>
        </p:txBody>
      </p:sp>
    </p:spTree>
    <p:extLst>
      <p:ext uri="{BB962C8B-B14F-4D97-AF65-F5344CB8AC3E}">
        <p14:creationId xmlns:p14="http://schemas.microsoft.com/office/powerpoint/2010/main" val="234616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959F791-2390-8958-F99E-AC4D83B5BAF0}"/>
              </a:ext>
            </a:extLst>
          </p:cNvPr>
          <p:cNvSpPr txBox="1"/>
          <p:nvPr/>
        </p:nvSpPr>
        <p:spPr>
          <a:xfrm>
            <a:off x="48986" y="366750"/>
            <a:ext cx="8598626" cy="507831"/>
          </a:xfrm>
          <a:prstGeom prst="rect">
            <a:avLst/>
          </a:prstGeom>
          <a:noFill/>
        </p:spPr>
        <p:txBody>
          <a:bodyPr wrap="square" rtlCol="0">
            <a:spAutoFit/>
          </a:bodyPr>
          <a:lstStyle/>
          <a:p>
            <a:r>
              <a:rPr lang="en-US" altLang="ja-JP" sz="1350" dirty="0"/>
              <a:t>4. </a:t>
            </a:r>
            <a:r>
              <a:rPr lang="zh-CN" altLang="en-US" sz="1350" dirty="0"/>
              <a:t>多筆</a:t>
            </a:r>
            <a:endParaRPr lang="en-US" altLang="zh-CN" sz="1350" dirty="0"/>
          </a:p>
          <a:p>
            <a:r>
              <a:rPr lang="en-US" altLang="zh-CN" sz="1350" dirty="0"/>
              <a:t>    - </a:t>
            </a:r>
            <a:r>
              <a:rPr lang="zh-CN" altLang="en-US" sz="1350" dirty="0"/>
              <a:t>點選</a:t>
            </a:r>
            <a:r>
              <a:rPr lang="en-US" altLang="zh-CN" sz="1350" dirty="0"/>
              <a:t>【</a:t>
            </a:r>
            <a:r>
              <a:rPr lang="zh-CN" altLang="en-US" sz="1350" dirty="0"/>
              <a:t>多筆</a:t>
            </a:r>
            <a:r>
              <a:rPr lang="en-US" altLang="zh-CN" sz="1350" dirty="0"/>
              <a:t>go】</a:t>
            </a:r>
            <a:r>
              <a:rPr lang="zh-CN" altLang="en-US" sz="1350" dirty="0"/>
              <a:t>指到 </a:t>
            </a:r>
            <a:r>
              <a:rPr lang="en-US" altLang="zh-CN" sz="1350" dirty="0"/>
              <a:t>[query*2] </a:t>
            </a:r>
            <a:r>
              <a:rPr lang="zh-CN" altLang="en-US" sz="1350" dirty="0"/>
              <a:t>分頁，可輸入多組構成得多組</a:t>
            </a:r>
            <a:r>
              <a:rPr lang="en-US" altLang="zh-CN" sz="1350" dirty="0"/>
              <a:t>DMI code</a:t>
            </a:r>
            <a:endParaRPr kumimoji="1" lang="ja-JP" altLang="en-US" sz="1350" dirty="0"/>
          </a:p>
        </p:txBody>
      </p:sp>
      <p:sp>
        <p:nvSpPr>
          <p:cNvPr id="2" name="テキスト ボックス 1">
            <a:extLst>
              <a:ext uri="{FF2B5EF4-FFF2-40B4-BE49-F238E27FC236}">
                <a16:creationId xmlns:a16="http://schemas.microsoft.com/office/drawing/2014/main" id="{0F4BD410-AD89-35D5-31C4-58F35EC6EB73}"/>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執行 </a:t>
            </a:r>
            <a:r>
              <a:rPr kumimoji="1" lang="en-US" altLang="zh-CN" sz="1350" dirty="0"/>
              <a:t>– </a:t>
            </a:r>
            <a:r>
              <a:rPr kumimoji="1" lang="zh-CN" altLang="en-US" sz="1350" dirty="0"/>
              <a:t>開始使用</a:t>
            </a:r>
            <a:r>
              <a:rPr kumimoji="1" lang="en-US" altLang="zh-CN" sz="1350" dirty="0"/>
              <a:t>】</a:t>
            </a:r>
            <a:endParaRPr lang="ja-JP" altLang="en-US" sz="1350" dirty="0"/>
          </a:p>
        </p:txBody>
      </p:sp>
      <p:pic>
        <p:nvPicPr>
          <p:cNvPr id="7" name="図 6">
            <a:extLst>
              <a:ext uri="{FF2B5EF4-FFF2-40B4-BE49-F238E27FC236}">
                <a16:creationId xmlns:a16="http://schemas.microsoft.com/office/drawing/2014/main" id="{3F54DEC1-506C-8164-3726-374AEC9642F3}"/>
              </a:ext>
            </a:extLst>
          </p:cNvPr>
          <p:cNvPicPr>
            <a:picLocks noChangeAspect="1"/>
          </p:cNvPicPr>
          <p:nvPr/>
        </p:nvPicPr>
        <p:blipFill>
          <a:blip r:embed="rId2"/>
          <a:stretch>
            <a:fillRect/>
          </a:stretch>
        </p:blipFill>
        <p:spPr>
          <a:xfrm>
            <a:off x="376234" y="1005740"/>
            <a:ext cx="3790817" cy="751215"/>
          </a:xfrm>
          <a:prstGeom prst="rect">
            <a:avLst/>
          </a:prstGeom>
          <a:ln>
            <a:noFill/>
          </a:ln>
          <a:effectLst>
            <a:outerShdw blurRad="292100" dist="139700" dir="2700000" algn="tl" rotWithShape="0">
              <a:srgbClr val="333333">
                <a:alpha val="65000"/>
              </a:srgbClr>
            </a:outerShdw>
          </a:effectLst>
        </p:spPr>
      </p:pic>
      <p:sp>
        <p:nvSpPr>
          <p:cNvPr id="8" name="正方形/長方形 7">
            <a:extLst>
              <a:ext uri="{FF2B5EF4-FFF2-40B4-BE49-F238E27FC236}">
                <a16:creationId xmlns:a16="http://schemas.microsoft.com/office/drawing/2014/main" id="{074805AE-B90C-68D1-0735-4F2104BAF58F}"/>
              </a:ext>
            </a:extLst>
          </p:cNvPr>
          <p:cNvSpPr/>
          <p:nvPr/>
        </p:nvSpPr>
        <p:spPr>
          <a:xfrm>
            <a:off x="3510902" y="1323851"/>
            <a:ext cx="423131" cy="16403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pic>
        <p:nvPicPr>
          <p:cNvPr id="11" name="図 10">
            <a:extLst>
              <a:ext uri="{FF2B5EF4-FFF2-40B4-BE49-F238E27FC236}">
                <a16:creationId xmlns:a16="http://schemas.microsoft.com/office/drawing/2014/main" id="{CF331ACD-1246-ABEA-EAE1-0F55296A9BDE}"/>
              </a:ext>
            </a:extLst>
          </p:cNvPr>
          <p:cNvPicPr>
            <a:picLocks noChangeAspect="1"/>
          </p:cNvPicPr>
          <p:nvPr/>
        </p:nvPicPr>
        <p:blipFill>
          <a:blip r:embed="rId3"/>
          <a:stretch>
            <a:fillRect/>
          </a:stretch>
        </p:blipFill>
        <p:spPr>
          <a:xfrm>
            <a:off x="376234" y="1931536"/>
            <a:ext cx="6178732" cy="3014112"/>
          </a:xfrm>
          <a:prstGeom prst="rect">
            <a:avLst/>
          </a:prstGeom>
          <a:ln>
            <a:noFill/>
          </a:ln>
          <a:effectLst>
            <a:outerShdw blurRad="292100" dist="139700" dir="2700000" algn="tl" rotWithShape="0">
              <a:srgbClr val="333333">
                <a:alpha val="65000"/>
              </a:srgbClr>
            </a:outerShdw>
          </a:effectLst>
        </p:spPr>
      </p:pic>
      <p:sp>
        <p:nvSpPr>
          <p:cNvPr id="12" name="正方形/長方形 11">
            <a:extLst>
              <a:ext uri="{FF2B5EF4-FFF2-40B4-BE49-F238E27FC236}">
                <a16:creationId xmlns:a16="http://schemas.microsoft.com/office/drawing/2014/main" id="{F16603E3-C439-CD27-2E8E-66C9CAAA972F}"/>
              </a:ext>
            </a:extLst>
          </p:cNvPr>
          <p:cNvSpPr/>
          <p:nvPr/>
        </p:nvSpPr>
        <p:spPr>
          <a:xfrm>
            <a:off x="1324247" y="4776751"/>
            <a:ext cx="347799" cy="168897"/>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Tree>
    <p:extLst>
      <p:ext uri="{BB962C8B-B14F-4D97-AF65-F5344CB8AC3E}">
        <p14:creationId xmlns:p14="http://schemas.microsoft.com/office/powerpoint/2010/main" val="15900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959F791-2390-8958-F99E-AC4D83B5BAF0}"/>
              </a:ext>
            </a:extLst>
          </p:cNvPr>
          <p:cNvSpPr txBox="1"/>
          <p:nvPr/>
        </p:nvSpPr>
        <p:spPr>
          <a:xfrm>
            <a:off x="48986" y="366750"/>
            <a:ext cx="8598626" cy="507831"/>
          </a:xfrm>
          <a:prstGeom prst="rect">
            <a:avLst/>
          </a:prstGeom>
          <a:noFill/>
        </p:spPr>
        <p:txBody>
          <a:bodyPr wrap="square" rtlCol="0">
            <a:spAutoFit/>
          </a:bodyPr>
          <a:lstStyle/>
          <a:p>
            <a:r>
              <a:rPr lang="en-US" altLang="ja-JP" sz="1350" dirty="0"/>
              <a:t>4. </a:t>
            </a:r>
            <a:r>
              <a:rPr lang="zh-CN" altLang="en-US" sz="1350" dirty="0"/>
              <a:t>多筆反查</a:t>
            </a:r>
            <a:endParaRPr lang="en-US" altLang="zh-CN" sz="1350" dirty="0"/>
          </a:p>
          <a:p>
            <a:r>
              <a:rPr lang="en-US" altLang="zh-CN" sz="1350" dirty="0"/>
              <a:t>    - </a:t>
            </a:r>
            <a:r>
              <a:rPr lang="zh-CN" altLang="en-US" sz="1350" dirty="0"/>
              <a:t>任何分頁點選</a:t>
            </a:r>
            <a:r>
              <a:rPr lang="en-US" altLang="zh-CN" sz="1350" dirty="0"/>
              <a:t>【</a:t>
            </a:r>
            <a:r>
              <a:rPr lang="zh-CN" altLang="en-US" sz="1350" dirty="0"/>
              <a:t>多筆反查</a:t>
            </a:r>
            <a:r>
              <a:rPr lang="en-US" altLang="zh-CN" sz="1350" dirty="0"/>
              <a:t>go】</a:t>
            </a:r>
            <a:r>
              <a:rPr lang="zh-CN" altLang="en-US" sz="1350" dirty="0"/>
              <a:t>指到 </a:t>
            </a:r>
            <a:r>
              <a:rPr lang="en-US" altLang="zh-CN" sz="1350" dirty="0"/>
              <a:t>[query*2] </a:t>
            </a:r>
            <a:r>
              <a:rPr lang="zh-CN" altLang="en-US" sz="1350" dirty="0"/>
              <a:t>分頁多筆反查處，可輸入多組</a:t>
            </a:r>
            <a:r>
              <a:rPr lang="en-US" altLang="zh-CN" sz="1350" dirty="0"/>
              <a:t>DMI code</a:t>
            </a:r>
            <a:r>
              <a:rPr lang="zh-CN" altLang="en-US" sz="1350" dirty="0"/>
              <a:t>得多組構成</a:t>
            </a:r>
            <a:endParaRPr kumimoji="1" lang="ja-JP" altLang="en-US" sz="1350" dirty="0"/>
          </a:p>
        </p:txBody>
      </p:sp>
      <p:sp>
        <p:nvSpPr>
          <p:cNvPr id="2" name="テキスト ボックス 1">
            <a:extLst>
              <a:ext uri="{FF2B5EF4-FFF2-40B4-BE49-F238E27FC236}">
                <a16:creationId xmlns:a16="http://schemas.microsoft.com/office/drawing/2014/main" id="{0F4BD410-AD89-35D5-31C4-58F35EC6EB73}"/>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執行 </a:t>
            </a:r>
            <a:r>
              <a:rPr kumimoji="1" lang="en-US" altLang="zh-CN" sz="1350" dirty="0"/>
              <a:t>– </a:t>
            </a:r>
            <a:r>
              <a:rPr kumimoji="1" lang="zh-CN" altLang="en-US" sz="1350" dirty="0"/>
              <a:t>開始使用</a:t>
            </a:r>
            <a:r>
              <a:rPr kumimoji="1" lang="en-US" altLang="zh-CN" sz="1350" dirty="0"/>
              <a:t>】</a:t>
            </a:r>
            <a:endParaRPr lang="ja-JP" altLang="en-US" sz="1350" dirty="0"/>
          </a:p>
        </p:txBody>
      </p:sp>
      <p:grpSp>
        <p:nvGrpSpPr>
          <p:cNvPr id="18" name="グループ化 17">
            <a:extLst>
              <a:ext uri="{FF2B5EF4-FFF2-40B4-BE49-F238E27FC236}">
                <a16:creationId xmlns:a16="http://schemas.microsoft.com/office/drawing/2014/main" id="{9EEBBF0F-70A2-6529-773B-F20E8005382C}"/>
              </a:ext>
            </a:extLst>
          </p:cNvPr>
          <p:cNvGrpSpPr/>
          <p:nvPr/>
        </p:nvGrpSpPr>
        <p:grpSpPr>
          <a:xfrm>
            <a:off x="376234" y="1005740"/>
            <a:ext cx="3790817" cy="751215"/>
            <a:chOff x="501645" y="1340986"/>
            <a:chExt cx="5054423" cy="1001620"/>
          </a:xfrm>
        </p:grpSpPr>
        <p:pic>
          <p:nvPicPr>
            <p:cNvPr id="7" name="図 6">
              <a:extLst>
                <a:ext uri="{FF2B5EF4-FFF2-40B4-BE49-F238E27FC236}">
                  <a16:creationId xmlns:a16="http://schemas.microsoft.com/office/drawing/2014/main" id="{3F54DEC1-506C-8164-3726-374AEC9642F3}"/>
                </a:ext>
              </a:extLst>
            </p:cNvPr>
            <p:cNvPicPr>
              <a:picLocks noChangeAspect="1"/>
            </p:cNvPicPr>
            <p:nvPr/>
          </p:nvPicPr>
          <p:blipFill>
            <a:blip r:embed="rId2"/>
            <a:stretch>
              <a:fillRect/>
            </a:stretch>
          </p:blipFill>
          <p:spPr>
            <a:xfrm>
              <a:off x="501645" y="1340986"/>
              <a:ext cx="5054423" cy="1001620"/>
            </a:xfrm>
            <a:prstGeom prst="rect">
              <a:avLst/>
            </a:prstGeom>
            <a:ln>
              <a:noFill/>
            </a:ln>
            <a:effectLst>
              <a:outerShdw blurRad="292100" dist="139700" dir="2700000" algn="tl" rotWithShape="0">
                <a:srgbClr val="333333">
                  <a:alpha val="65000"/>
                </a:srgbClr>
              </a:outerShdw>
            </a:effectLst>
          </p:spPr>
        </p:pic>
        <p:sp>
          <p:nvSpPr>
            <p:cNvPr id="8" name="正方形/長方形 7">
              <a:extLst>
                <a:ext uri="{FF2B5EF4-FFF2-40B4-BE49-F238E27FC236}">
                  <a16:creationId xmlns:a16="http://schemas.microsoft.com/office/drawing/2014/main" id="{074805AE-B90C-68D1-0735-4F2104BAF58F}"/>
                </a:ext>
              </a:extLst>
            </p:cNvPr>
            <p:cNvSpPr/>
            <p:nvPr/>
          </p:nvSpPr>
          <p:spPr>
            <a:xfrm>
              <a:off x="4620799" y="1956723"/>
              <a:ext cx="822058" cy="23783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grpSp>
      <p:grpSp>
        <p:nvGrpSpPr>
          <p:cNvPr id="19" name="グループ化 18">
            <a:extLst>
              <a:ext uri="{FF2B5EF4-FFF2-40B4-BE49-F238E27FC236}">
                <a16:creationId xmlns:a16="http://schemas.microsoft.com/office/drawing/2014/main" id="{AB9E8961-07A5-4A10-0CA9-AC9C643D4793}"/>
              </a:ext>
            </a:extLst>
          </p:cNvPr>
          <p:cNvGrpSpPr/>
          <p:nvPr/>
        </p:nvGrpSpPr>
        <p:grpSpPr>
          <a:xfrm>
            <a:off x="225332" y="2277065"/>
            <a:ext cx="8587268" cy="2499686"/>
            <a:chOff x="300443" y="3036086"/>
            <a:chExt cx="11449690" cy="3332915"/>
          </a:xfrm>
        </p:grpSpPr>
        <p:pic>
          <p:nvPicPr>
            <p:cNvPr id="14" name="図 13">
              <a:extLst>
                <a:ext uri="{FF2B5EF4-FFF2-40B4-BE49-F238E27FC236}">
                  <a16:creationId xmlns:a16="http://schemas.microsoft.com/office/drawing/2014/main" id="{0C09EAF0-D540-CB8C-0175-E5866145250D}"/>
                </a:ext>
              </a:extLst>
            </p:cNvPr>
            <p:cNvPicPr>
              <a:picLocks noChangeAspect="1"/>
            </p:cNvPicPr>
            <p:nvPr/>
          </p:nvPicPr>
          <p:blipFill rotWithShape="1">
            <a:blip r:embed="rId3"/>
            <a:srcRect r="19425"/>
            <a:stretch/>
          </p:blipFill>
          <p:spPr>
            <a:xfrm>
              <a:off x="300443" y="3036086"/>
              <a:ext cx="5155474" cy="3239586"/>
            </a:xfrm>
            <a:prstGeom prst="rect">
              <a:avLst/>
            </a:prstGeom>
            <a:ln>
              <a:noFill/>
            </a:ln>
            <a:effectLst>
              <a:outerShdw blurRad="292100" dist="139700" dir="2700000" algn="tl" rotWithShape="0">
                <a:srgbClr val="333333">
                  <a:alpha val="65000"/>
                </a:srgbClr>
              </a:outerShdw>
            </a:effectLst>
          </p:spPr>
        </p:pic>
        <p:pic>
          <p:nvPicPr>
            <p:cNvPr id="16" name="図 15">
              <a:extLst>
                <a:ext uri="{FF2B5EF4-FFF2-40B4-BE49-F238E27FC236}">
                  <a16:creationId xmlns:a16="http://schemas.microsoft.com/office/drawing/2014/main" id="{52E0CC12-1B22-8678-F306-2FC58AECA7D0}"/>
                </a:ext>
              </a:extLst>
            </p:cNvPr>
            <p:cNvPicPr>
              <a:picLocks noChangeAspect="1"/>
            </p:cNvPicPr>
            <p:nvPr/>
          </p:nvPicPr>
          <p:blipFill>
            <a:blip r:embed="rId4"/>
            <a:stretch>
              <a:fillRect/>
            </a:stretch>
          </p:blipFill>
          <p:spPr>
            <a:xfrm>
              <a:off x="6056810" y="3036086"/>
              <a:ext cx="5693323" cy="3332915"/>
            </a:xfrm>
            <a:prstGeom prst="rect">
              <a:avLst/>
            </a:prstGeom>
            <a:ln>
              <a:noFill/>
            </a:ln>
            <a:effectLst>
              <a:outerShdw blurRad="292100" dist="139700" dir="2700000" algn="tl" rotWithShape="0">
                <a:srgbClr val="333333">
                  <a:alpha val="65000"/>
                </a:srgbClr>
              </a:outerShdw>
            </a:effectLst>
          </p:spPr>
        </p:pic>
        <p:sp>
          <p:nvSpPr>
            <p:cNvPr id="17" name="矢印: 下 16">
              <a:extLst>
                <a:ext uri="{FF2B5EF4-FFF2-40B4-BE49-F238E27FC236}">
                  <a16:creationId xmlns:a16="http://schemas.microsoft.com/office/drawing/2014/main" id="{5C8CE814-9AE6-97D6-3972-EDA8DD974698}"/>
                </a:ext>
              </a:extLst>
            </p:cNvPr>
            <p:cNvSpPr/>
            <p:nvPr/>
          </p:nvSpPr>
          <p:spPr>
            <a:xfrm rot="16200000">
              <a:off x="5447210" y="3252565"/>
              <a:ext cx="618309" cy="600892"/>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sz="1350"/>
            </a:p>
          </p:txBody>
        </p:sp>
      </p:grpSp>
    </p:spTree>
    <p:extLst>
      <p:ext uri="{BB962C8B-B14F-4D97-AF65-F5344CB8AC3E}">
        <p14:creationId xmlns:p14="http://schemas.microsoft.com/office/powerpoint/2010/main" val="212730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white">
          <a:xfrm>
            <a:off x="320441" y="744255"/>
            <a:ext cx="3816424" cy="1323439"/>
          </a:xfrm>
          <a:prstGeom prst="rect">
            <a:avLst/>
          </a:prstGeom>
          <a:noFill/>
          <a:ln w="9525">
            <a:noFill/>
            <a:miter lim="800000"/>
            <a:headEnd/>
            <a:tailEnd/>
          </a:ln>
        </p:spPr>
        <p:txBody>
          <a:bodyPr wrap="square">
            <a:spAutoFit/>
          </a:bodyPr>
          <a:lstStyle/>
          <a:p>
            <a:pPr algn="l">
              <a:defRPr/>
            </a:pPr>
            <a:r>
              <a:rPr lang="en-US" altLang="zh-TW" sz="1600" i="0" dirty="0">
                <a:solidFill>
                  <a:schemeClr val="tx1">
                    <a:lumMod val="50000"/>
                    <a:lumOff val="50000"/>
                  </a:schemeClr>
                </a:solidFill>
                <a:latin typeface="+mn-lt"/>
              </a:rPr>
              <a:t>Allion is the premier resource for all of your third party testing needs. Our services bring products to market more quickly, reliably, and cost effectively to protect your brand quality and that of your suppliers. </a:t>
            </a:r>
          </a:p>
        </p:txBody>
      </p:sp>
      <p:sp>
        <p:nvSpPr>
          <p:cNvPr id="3" name="Text Box 6"/>
          <p:cNvSpPr txBox="1">
            <a:spLocks noChangeArrowheads="1"/>
          </p:cNvSpPr>
          <p:nvPr/>
        </p:nvSpPr>
        <p:spPr bwMode="white">
          <a:xfrm>
            <a:off x="354269" y="2427734"/>
            <a:ext cx="3172631" cy="707886"/>
          </a:xfrm>
          <a:prstGeom prst="rect">
            <a:avLst/>
          </a:prstGeom>
          <a:noFill/>
          <a:ln w="9525">
            <a:noFill/>
            <a:miter lim="800000"/>
            <a:headEnd/>
            <a:tailEnd/>
          </a:ln>
        </p:spPr>
        <p:txBody>
          <a:bodyPr wrap="square">
            <a:spAutoFit/>
          </a:bodyPr>
          <a:lstStyle/>
          <a:p>
            <a:pPr algn="l">
              <a:defRPr/>
            </a:pPr>
            <a:r>
              <a:rPr lang="en-US" altLang="zh-TW" sz="4000" i="0" dirty="0">
                <a:solidFill>
                  <a:schemeClr val="bg1"/>
                </a:solidFill>
                <a:latin typeface="+mn-lt"/>
              </a:rPr>
              <a:t>Thank you</a:t>
            </a:r>
          </a:p>
        </p:txBody>
      </p:sp>
      <p:sp>
        <p:nvSpPr>
          <p:cNvPr id="5" name="Text Box 6"/>
          <p:cNvSpPr txBox="1">
            <a:spLocks noChangeArrowheads="1"/>
          </p:cNvSpPr>
          <p:nvPr/>
        </p:nvSpPr>
        <p:spPr bwMode="white">
          <a:xfrm>
            <a:off x="320441" y="3715167"/>
            <a:ext cx="8319066" cy="523220"/>
          </a:xfrm>
          <a:prstGeom prst="rect">
            <a:avLst/>
          </a:prstGeom>
          <a:noFill/>
          <a:ln w="9525">
            <a:noFill/>
            <a:miter lim="800000"/>
            <a:headEnd/>
            <a:tailEnd/>
          </a:ln>
        </p:spPr>
        <p:txBody>
          <a:bodyPr wrap="square">
            <a:spAutoFit/>
          </a:bodyPr>
          <a:lstStyle/>
          <a:p>
            <a:r>
              <a:rPr lang="en-US" altLang="zh-TW" sz="1400" b="1" dirty="0">
                <a:solidFill>
                  <a:srgbClr val="F79443"/>
                </a:solidFill>
              </a:rPr>
              <a:t>© 2021 </a:t>
            </a:r>
            <a:r>
              <a:rPr lang="en-US" altLang="zh-TW" sz="1400" b="1" dirty="0" err="1">
                <a:solidFill>
                  <a:srgbClr val="F79443"/>
                </a:solidFill>
              </a:rPr>
              <a:t>Allion</a:t>
            </a:r>
            <a:r>
              <a:rPr lang="en-US" altLang="zh-TW" sz="1400" b="1" dirty="0">
                <a:solidFill>
                  <a:srgbClr val="F79443"/>
                </a:solidFill>
              </a:rPr>
              <a:t> Labs, Inc. All rights reserved. </a:t>
            </a:r>
            <a:r>
              <a:rPr lang="en-US" altLang="zh-TW" sz="1400" dirty="0">
                <a:solidFill>
                  <a:schemeClr val="bg1"/>
                </a:solidFill>
              </a:rPr>
              <a:t>No text, logo, or graphic from this document may be copied or retransmitted unless expressly permitted by </a:t>
            </a:r>
            <a:r>
              <a:rPr lang="en-US" altLang="zh-TW" sz="1400" dirty="0" err="1">
                <a:solidFill>
                  <a:schemeClr val="bg1"/>
                </a:solidFill>
              </a:rPr>
              <a:t>Allion</a:t>
            </a:r>
            <a:r>
              <a:rPr lang="en-US" altLang="zh-TW" sz="1400" dirty="0">
                <a:solidFill>
                  <a:schemeClr val="bg1"/>
                </a:solidFill>
              </a:rPr>
              <a:t> Labs, Inc. and their respective owners. </a:t>
            </a:r>
          </a:p>
        </p:txBody>
      </p:sp>
    </p:spTree>
    <p:extLst>
      <p:ext uri="{BB962C8B-B14F-4D97-AF65-F5344CB8AC3E}">
        <p14:creationId xmlns:p14="http://schemas.microsoft.com/office/powerpoint/2010/main" val="186309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758155" y="1635646"/>
            <a:ext cx="5976664" cy="1392864"/>
          </a:xfrm>
        </p:spPr>
        <p:txBody>
          <a:bodyPr/>
          <a:lstStyle/>
          <a:p>
            <a:r>
              <a:rPr lang="en-US" altLang="zh-TW" dirty="0"/>
              <a:t>Google Account</a:t>
            </a:r>
          </a:p>
          <a:p>
            <a:r>
              <a:rPr lang="en-US" altLang="zh-TW" dirty="0"/>
              <a:t>Belongs to NPL Authority google group</a:t>
            </a:r>
          </a:p>
          <a:p>
            <a:pPr marL="457200" lvl="1" indent="0">
              <a:buNone/>
            </a:pPr>
            <a:r>
              <a:rPr lang="en-US" altLang="zh-TW" sz="1400" dirty="0"/>
              <a:t>(Contact to Ronnie/Wallace/Lulu if you need join the group)</a:t>
            </a:r>
            <a:endParaRPr lang="zh-TW" altLang="en-US" sz="1400" dirty="0"/>
          </a:p>
        </p:txBody>
      </p:sp>
      <p:sp>
        <p:nvSpPr>
          <p:cNvPr id="3" name="標題 2"/>
          <p:cNvSpPr>
            <a:spLocks noGrp="1"/>
          </p:cNvSpPr>
          <p:nvPr>
            <p:ph type="title"/>
          </p:nvPr>
        </p:nvSpPr>
        <p:spPr>
          <a:xfrm>
            <a:off x="21851" y="1995686"/>
            <a:ext cx="2736304" cy="432048"/>
          </a:xfrm>
        </p:spPr>
        <p:txBody>
          <a:bodyPr/>
          <a:lstStyle/>
          <a:p>
            <a:r>
              <a:rPr lang="en-US" altLang="zh-TW" dirty="0">
                <a:latin typeface="Calibri" panose="020F0502020204030204" pitchFamily="34" charset="0"/>
              </a:rPr>
              <a:t>Requirements</a:t>
            </a:r>
            <a:endParaRPr lang="zh-TW" altLang="en-US" dirty="0"/>
          </a:p>
        </p:txBody>
      </p:sp>
      <p:sp>
        <p:nvSpPr>
          <p:cNvPr id="4" name="投影片編號版面配置區 3"/>
          <p:cNvSpPr>
            <a:spLocks noGrp="1"/>
          </p:cNvSpPr>
          <p:nvPr>
            <p:ph type="sldNum" sz="quarter" idx="10"/>
          </p:nvPr>
        </p:nvSpPr>
        <p:spPr/>
        <p:txBody>
          <a:bodyPr/>
          <a:lstStyle/>
          <a:p>
            <a:pPr>
              <a:defRPr/>
            </a:pPr>
            <a:fld id="{7AAC87C8-5AD5-426A-974B-359D53E95C3A}" type="slidenum">
              <a:rPr lang="zh-TW" altLang="en-US" smtClean="0"/>
              <a:pPr>
                <a:defRPr/>
              </a:pPr>
              <a:t>2</a:t>
            </a:fld>
            <a:endParaRPr lang="zh-TW" altLang="en-US" dirty="0"/>
          </a:p>
        </p:txBody>
      </p:sp>
    </p:spTree>
    <p:extLst>
      <p:ext uri="{BB962C8B-B14F-4D97-AF65-F5344CB8AC3E}">
        <p14:creationId xmlns:p14="http://schemas.microsoft.com/office/powerpoint/2010/main" val="407842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702DDA2-51EC-A835-92D3-AA91C46BA795}"/>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第一次執行 </a:t>
            </a:r>
            <a:r>
              <a:rPr kumimoji="1" lang="en-US" altLang="zh-CN" sz="1350" dirty="0"/>
              <a:t>- copy】</a:t>
            </a:r>
            <a:endParaRPr lang="ja-JP" altLang="en-US" sz="1350" dirty="0"/>
          </a:p>
        </p:txBody>
      </p:sp>
      <p:pic>
        <p:nvPicPr>
          <p:cNvPr id="7" name="図 6">
            <a:extLst>
              <a:ext uri="{FF2B5EF4-FFF2-40B4-BE49-F238E27FC236}">
                <a16:creationId xmlns:a16="http://schemas.microsoft.com/office/drawing/2014/main" id="{9D81963D-1E66-CB2D-0685-C2F556A76FD9}"/>
              </a:ext>
            </a:extLst>
          </p:cNvPr>
          <p:cNvPicPr>
            <a:picLocks noChangeAspect="1"/>
          </p:cNvPicPr>
          <p:nvPr/>
        </p:nvPicPr>
        <p:blipFill>
          <a:blip r:embed="rId2"/>
          <a:stretch>
            <a:fillRect/>
          </a:stretch>
        </p:blipFill>
        <p:spPr>
          <a:xfrm>
            <a:off x="323528" y="1419622"/>
            <a:ext cx="3265715" cy="3085198"/>
          </a:xfrm>
          <a:prstGeom prst="rect">
            <a:avLst/>
          </a:prstGeom>
          <a:ln>
            <a:noFill/>
          </a:ln>
          <a:effectLst>
            <a:outerShdw blurRad="292100" dist="139700" dir="2700000" algn="tl" rotWithShape="0">
              <a:srgbClr val="333333">
                <a:alpha val="65000"/>
              </a:srgbClr>
            </a:outerShdw>
          </a:effectLst>
        </p:spPr>
      </p:pic>
      <p:sp>
        <p:nvSpPr>
          <p:cNvPr id="8" name="テキスト ボックス 7">
            <a:extLst>
              <a:ext uri="{FF2B5EF4-FFF2-40B4-BE49-F238E27FC236}">
                <a16:creationId xmlns:a16="http://schemas.microsoft.com/office/drawing/2014/main" id="{363A77E5-D94F-724A-7B29-74544729C679}"/>
              </a:ext>
            </a:extLst>
          </p:cNvPr>
          <p:cNvSpPr txBox="1"/>
          <p:nvPr/>
        </p:nvSpPr>
        <p:spPr>
          <a:xfrm>
            <a:off x="179512" y="1059582"/>
            <a:ext cx="6746912" cy="300082"/>
          </a:xfrm>
          <a:prstGeom prst="rect">
            <a:avLst/>
          </a:prstGeom>
          <a:noFill/>
        </p:spPr>
        <p:txBody>
          <a:bodyPr wrap="none" rtlCol="0">
            <a:spAutoFit/>
          </a:bodyPr>
          <a:lstStyle/>
          <a:p>
            <a:r>
              <a:rPr kumimoji="1" lang="en-US" altLang="zh-CN" sz="1350" dirty="0"/>
              <a:t>2. </a:t>
            </a:r>
            <a:r>
              <a:rPr kumimoji="1" lang="zh-CN" altLang="en-US" sz="1350" dirty="0"/>
              <a:t>點選</a:t>
            </a:r>
            <a:r>
              <a:rPr kumimoji="1" lang="en-US" altLang="zh-CN" sz="1350" dirty="0"/>
              <a:t>File(</a:t>
            </a:r>
            <a:r>
              <a:rPr lang="zh-CN" altLang="en-US" sz="1350" dirty="0"/>
              <a:t>檔案</a:t>
            </a:r>
            <a:r>
              <a:rPr kumimoji="1" lang="en-US" altLang="zh-CN" sz="1350" dirty="0"/>
              <a:t>)-</a:t>
            </a:r>
            <a:r>
              <a:rPr lang="en-US" altLang="zh-CN" sz="1350" dirty="0"/>
              <a:t>&gt;Make</a:t>
            </a:r>
            <a:r>
              <a:rPr lang="ja-JP" altLang="en-US" sz="1350" dirty="0"/>
              <a:t> </a:t>
            </a:r>
            <a:r>
              <a:rPr lang="en-US" altLang="ja-JP" sz="1350" dirty="0"/>
              <a:t>a</a:t>
            </a:r>
            <a:r>
              <a:rPr lang="ja-JP" altLang="en-US" sz="1350" dirty="0"/>
              <a:t> </a:t>
            </a:r>
            <a:r>
              <a:rPr lang="en-US" altLang="ja-JP" sz="1350" dirty="0"/>
              <a:t>copy(</a:t>
            </a:r>
            <a:r>
              <a:rPr lang="zh-CN" altLang="en-US" sz="1350" dirty="0"/>
              <a:t>複製</a:t>
            </a:r>
            <a:r>
              <a:rPr lang="en-US" altLang="ja-JP" sz="1350" dirty="0"/>
              <a:t>)  </a:t>
            </a:r>
            <a:r>
              <a:rPr lang="zh-CN" altLang="en-US" sz="1350" dirty="0">
                <a:solidFill>
                  <a:srgbClr val="FF0000"/>
                </a:solidFill>
                <a:highlight>
                  <a:srgbClr val="FFFF00"/>
                </a:highlight>
              </a:rPr>
              <a:t>重要！</a:t>
            </a:r>
            <a:r>
              <a:rPr lang="zh-CN" altLang="en-US" sz="1350" dirty="0">
                <a:highlight>
                  <a:srgbClr val="FFFF00"/>
                </a:highlight>
              </a:rPr>
              <a:t>為了避免共用問題，每位使用者需</a:t>
            </a:r>
            <a:r>
              <a:rPr lang="en-US" altLang="zh-CN" sz="1350" dirty="0">
                <a:highlight>
                  <a:srgbClr val="FFFF00"/>
                </a:highlight>
              </a:rPr>
              <a:t>copy</a:t>
            </a:r>
            <a:r>
              <a:rPr lang="zh-CN" altLang="en-US" sz="1350" dirty="0">
                <a:highlight>
                  <a:srgbClr val="FFFF00"/>
                </a:highlight>
              </a:rPr>
              <a:t>使用</a:t>
            </a:r>
            <a:endParaRPr kumimoji="1" lang="ja-JP" altLang="en-US" sz="1350" dirty="0">
              <a:highlight>
                <a:srgbClr val="FFFF00"/>
              </a:highlight>
            </a:endParaRPr>
          </a:p>
        </p:txBody>
      </p:sp>
      <p:sp>
        <p:nvSpPr>
          <p:cNvPr id="2" name="テキスト ボックス 1">
            <a:extLst>
              <a:ext uri="{FF2B5EF4-FFF2-40B4-BE49-F238E27FC236}">
                <a16:creationId xmlns:a16="http://schemas.microsoft.com/office/drawing/2014/main" id="{8C143B4E-A143-0A71-8B2D-970C50547624}"/>
              </a:ext>
            </a:extLst>
          </p:cNvPr>
          <p:cNvSpPr txBox="1"/>
          <p:nvPr/>
        </p:nvSpPr>
        <p:spPr>
          <a:xfrm>
            <a:off x="179512" y="401054"/>
            <a:ext cx="3268908" cy="300082"/>
          </a:xfrm>
          <a:prstGeom prst="rect">
            <a:avLst/>
          </a:prstGeom>
          <a:noFill/>
        </p:spPr>
        <p:txBody>
          <a:bodyPr wrap="none" rtlCol="0">
            <a:spAutoFit/>
          </a:bodyPr>
          <a:lstStyle/>
          <a:p>
            <a:r>
              <a:rPr kumimoji="1" lang="en-US" altLang="zh-CN" sz="1350" dirty="0"/>
              <a:t>1. Go to the google sheet link (Original Tool)</a:t>
            </a:r>
            <a:endParaRPr kumimoji="1" lang="ja-JP" altLang="en-US" sz="1350" dirty="0"/>
          </a:p>
        </p:txBody>
      </p:sp>
      <p:sp>
        <p:nvSpPr>
          <p:cNvPr id="4" name="テキスト ボックス 3">
            <a:extLst>
              <a:ext uri="{FF2B5EF4-FFF2-40B4-BE49-F238E27FC236}">
                <a16:creationId xmlns:a16="http://schemas.microsoft.com/office/drawing/2014/main" id="{80266094-5868-005C-4943-26618B4FEFE0}"/>
              </a:ext>
            </a:extLst>
          </p:cNvPr>
          <p:cNvSpPr txBox="1"/>
          <p:nvPr/>
        </p:nvSpPr>
        <p:spPr>
          <a:xfrm>
            <a:off x="354507" y="695693"/>
            <a:ext cx="4578926" cy="369332"/>
          </a:xfrm>
          <a:prstGeom prst="rect">
            <a:avLst/>
          </a:prstGeom>
          <a:noFill/>
        </p:spPr>
        <p:txBody>
          <a:bodyPr wrap="square">
            <a:spAutoFit/>
          </a:bodyPr>
          <a:lstStyle/>
          <a:p>
            <a:r>
              <a:rPr lang="en-US" altLang="ja-JP" dirty="0" err="1">
                <a:hlinkClick r:id="rId3"/>
              </a:rPr>
              <a:t>DMIcode</a:t>
            </a:r>
            <a:r>
              <a:rPr lang="en-US" altLang="ja-JP" dirty="0">
                <a:hlinkClick r:id="rId3"/>
              </a:rPr>
              <a:t> - Google Sheets</a:t>
            </a:r>
            <a:endParaRPr lang="ja-JP" altLang="en-US" dirty="0"/>
          </a:p>
        </p:txBody>
      </p:sp>
      <p:sp>
        <p:nvSpPr>
          <p:cNvPr id="6" name="正方形/長方形 5">
            <a:extLst>
              <a:ext uri="{FF2B5EF4-FFF2-40B4-BE49-F238E27FC236}">
                <a16:creationId xmlns:a16="http://schemas.microsoft.com/office/drawing/2014/main" id="{BDF75FE1-1E4C-36C0-5D75-89414DF18785}"/>
              </a:ext>
            </a:extLst>
          </p:cNvPr>
          <p:cNvSpPr/>
          <p:nvPr/>
        </p:nvSpPr>
        <p:spPr>
          <a:xfrm>
            <a:off x="611560" y="2311426"/>
            <a:ext cx="936104" cy="21602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Tree>
    <p:extLst>
      <p:ext uri="{BB962C8B-B14F-4D97-AF65-F5344CB8AC3E}">
        <p14:creationId xmlns:p14="http://schemas.microsoft.com/office/powerpoint/2010/main" val="340819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702DDA2-51EC-A835-92D3-AA91C46BA795}"/>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第一次執行 </a:t>
            </a:r>
            <a:r>
              <a:rPr kumimoji="1" lang="en-US" altLang="zh-CN" sz="1350" dirty="0"/>
              <a:t>- copy】</a:t>
            </a:r>
            <a:endParaRPr lang="ja-JP" altLang="en-US" sz="1350" dirty="0"/>
          </a:p>
        </p:txBody>
      </p:sp>
      <p:sp>
        <p:nvSpPr>
          <p:cNvPr id="8" name="テキスト ボックス 7">
            <a:extLst>
              <a:ext uri="{FF2B5EF4-FFF2-40B4-BE49-F238E27FC236}">
                <a16:creationId xmlns:a16="http://schemas.microsoft.com/office/drawing/2014/main" id="{363A77E5-D94F-724A-7B29-74544729C679}"/>
              </a:ext>
            </a:extLst>
          </p:cNvPr>
          <p:cNvSpPr txBox="1"/>
          <p:nvPr/>
        </p:nvSpPr>
        <p:spPr>
          <a:xfrm>
            <a:off x="195943" y="296652"/>
            <a:ext cx="7372211" cy="300082"/>
          </a:xfrm>
          <a:prstGeom prst="rect">
            <a:avLst/>
          </a:prstGeom>
          <a:noFill/>
        </p:spPr>
        <p:txBody>
          <a:bodyPr wrap="none" rtlCol="0">
            <a:spAutoFit/>
          </a:bodyPr>
          <a:lstStyle/>
          <a:p>
            <a:r>
              <a:rPr kumimoji="1" lang="en-US" altLang="zh-CN" sz="1350" dirty="0"/>
              <a:t>3. </a:t>
            </a:r>
            <a:r>
              <a:rPr kumimoji="1" lang="zh-CN" altLang="en-US" sz="1350" dirty="0"/>
              <a:t>可自行更改檔名，選取</a:t>
            </a:r>
            <a:r>
              <a:rPr kumimoji="1" lang="en-US" altLang="zh-CN" sz="1350" dirty="0"/>
              <a:t>Folder</a:t>
            </a:r>
            <a:r>
              <a:rPr kumimoji="1" lang="zh-CN" altLang="en-US" sz="1350" dirty="0"/>
              <a:t>，請選擇自己的</a:t>
            </a:r>
            <a:r>
              <a:rPr kumimoji="1" lang="en-US" altLang="zh-CN" sz="1350" dirty="0"/>
              <a:t>google</a:t>
            </a:r>
            <a:r>
              <a:rPr kumimoji="1" lang="zh-CN" altLang="en-US" sz="1350" dirty="0"/>
              <a:t>雲端硬碟為存檔目的地， 也容易日後尋找</a:t>
            </a:r>
            <a:endParaRPr kumimoji="1" lang="ja-JP" altLang="en-US" sz="1350" dirty="0"/>
          </a:p>
        </p:txBody>
      </p:sp>
      <p:grpSp>
        <p:nvGrpSpPr>
          <p:cNvPr id="34" name="グループ化 33">
            <a:extLst>
              <a:ext uri="{FF2B5EF4-FFF2-40B4-BE49-F238E27FC236}">
                <a16:creationId xmlns:a16="http://schemas.microsoft.com/office/drawing/2014/main" id="{659329A8-C9C2-3221-58AD-AD1D4130BD84}"/>
              </a:ext>
            </a:extLst>
          </p:cNvPr>
          <p:cNvGrpSpPr/>
          <p:nvPr/>
        </p:nvGrpSpPr>
        <p:grpSpPr>
          <a:xfrm>
            <a:off x="230138" y="720497"/>
            <a:ext cx="2133375" cy="3003725"/>
            <a:chOff x="306850" y="960663"/>
            <a:chExt cx="2844500" cy="4004966"/>
          </a:xfrm>
        </p:grpSpPr>
        <p:pic>
          <p:nvPicPr>
            <p:cNvPr id="10" name="図 9">
              <a:extLst>
                <a:ext uri="{FF2B5EF4-FFF2-40B4-BE49-F238E27FC236}">
                  <a16:creationId xmlns:a16="http://schemas.microsoft.com/office/drawing/2014/main" id="{4B521BF9-BFDE-41F3-3882-360BC35EB455}"/>
                </a:ext>
              </a:extLst>
            </p:cNvPr>
            <p:cNvPicPr>
              <a:picLocks noChangeAspect="1"/>
            </p:cNvPicPr>
            <p:nvPr/>
          </p:nvPicPr>
          <p:blipFill>
            <a:blip r:embed="rId2"/>
            <a:stretch>
              <a:fillRect/>
            </a:stretch>
          </p:blipFill>
          <p:spPr>
            <a:xfrm>
              <a:off x="497540" y="960663"/>
              <a:ext cx="2653810" cy="4004966"/>
            </a:xfrm>
            <a:prstGeom prst="rect">
              <a:avLst/>
            </a:prstGeom>
            <a:ln>
              <a:noFill/>
            </a:ln>
            <a:effectLst>
              <a:outerShdw blurRad="292100" dist="139700" dir="2700000" algn="tl" rotWithShape="0">
                <a:srgbClr val="333333">
                  <a:alpha val="65000"/>
                </a:srgbClr>
              </a:outerShdw>
            </a:effectLst>
          </p:spPr>
        </p:pic>
        <p:sp>
          <p:nvSpPr>
            <p:cNvPr id="2" name="正方形/長方形 1">
              <a:extLst>
                <a:ext uri="{FF2B5EF4-FFF2-40B4-BE49-F238E27FC236}">
                  <a16:creationId xmlns:a16="http://schemas.microsoft.com/office/drawing/2014/main" id="{5BB1BA3D-9E3F-0023-2CCD-B3C3EC505289}"/>
                </a:ext>
              </a:extLst>
            </p:cNvPr>
            <p:cNvSpPr/>
            <p:nvPr/>
          </p:nvSpPr>
          <p:spPr>
            <a:xfrm>
              <a:off x="696685" y="1629458"/>
              <a:ext cx="1127760" cy="2951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8D1454D5-5F82-E209-657D-72C02CA096F0}"/>
                </a:ext>
              </a:extLst>
            </p:cNvPr>
            <p:cNvSpPr/>
            <p:nvPr/>
          </p:nvSpPr>
          <p:spPr>
            <a:xfrm>
              <a:off x="696685" y="3238815"/>
              <a:ext cx="870857" cy="2951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24" name="テキスト ボックス 23">
              <a:extLst>
                <a:ext uri="{FF2B5EF4-FFF2-40B4-BE49-F238E27FC236}">
                  <a16:creationId xmlns:a16="http://schemas.microsoft.com/office/drawing/2014/main" id="{90D069EF-851A-D001-0F43-8F5F25D89DB0}"/>
                </a:ext>
              </a:extLst>
            </p:cNvPr>
            <p:cNvSpPr txBox="1"/>
            <p:nvPr/>
          </p:nvSpPr>
          <p:spPr>
            <a:xfrm>
              <a:off x="311433" y="1592360"/>
              <a:ext cx="506824" cy="400109"/>
            </a:xfrm>
            <a:prstGeom prst="rect">
              <a:avLst/>
            </a:prstGeom>
            <a:noFill/>
          </p:spPr>
          <p:txBody>
            <a:bodyPr wrap="square">
              <a:spAutoFit/>
            </a:bodyPr>
            <a:lstStyle/>
            <a:p>
              <a:r>
                <a:rPr lang="ja-JP" altLang="en-US" sz="1350" dirty="0">
                  <a:solidFill>
                    <a:srgbClr val="92D050"/>
                  </a:solidFill>
                  <a:latin typeface="微軟正黑體" panose="020B0604030504040204" pitchFamily="34" charset="-120"/>
                  <a:ea typeface="微軟正黑體" panose="020B0604030504040204" pitchFamily="34" charset="-120"/>
                </a:rPr>
                <a:t>❶</a:t>
              </a:r>
              <a:endParaRPr lang="ja-JP" altLang="en-US" sz="1350" dirty="0">
                <a:solidFill>
                  <a:srgbClr val="92D050"/>
                </a:solidFill>
              </a:endParaRPr>
            </a:p>
          </p:txBody>
        </p:sp>
        <p:sp>
          <p:nvSpPr>
            <p:cNvPr id="25" name="テキスト ボックス 24">
              <a:extLst>
                <a:ext uri="{FF2B5EF4-FFF2-40B4-BE49-F238E27FC236}">
                  <a16:creationId xmlns:a16="http://schemas.microsoft.com/office/drawing/2014/main" id="{E937620F-20C0-570A-2B32-973364354F1A}"/>
                </a:ext>
              </a:extLst>
            </p:cNvPr>
            <p:cNvSpPr txBox="1"/>
            <p:nvPr/>
          </p:nvSpPr>
          <p:spPr>
            <a:xfrm>
              <a:off x="306850" y="3201717"/>
              <a:ext cx="506824" cy="400109"/>
            </a:xfrm>
            <a:prstGeom prst="rect">
              <a:avLst/>
            </a:prstGeom>
            <a:noFill/>
          </p:spPr>
          <p:txBody>
            <a:bodyPr wrap="square">
              <a:spAutoFit/>
            </a:bodyPr>
            <a:lstStyle>
              <a:defPPr>
                <a:defRPr lang="ja-JP"/>
              </a:defPPr>
              <a:lvl1pPr>
                <a:defRPr b="0" i="0">
                  <a:solidFill>
                    <a:srgbClr val="92D050"/>
                  </a:solidFill>
                  <a:effectLst/>
                  <a:latin typeface="微軟正黑體" panose="020B0604030504040204" pitchFamily="34" charset="-120"/>
                  <a:ea typeface="微軟正黑體" panose="020B0604030504040204" pitchFamily="34" charset="-120"/>
                </a:defRPr>
              </a:lvl1pPr>
            </a:lstStyle>
            <a:p>
              <a:r>
                <a:rPr lang="ja-JP" altLang="en-US" sz="1350" dirty="0"/>
                <a:t>❷</a:t>
              </a:r>
            </a:p>
          </p:txBody>
        </p:sp>
      </p:grpSp>
      <p:grpSp>
        <p:nvGrpSpPr>
          <p:cNvPr id="33" name="グループ化 32">
            <a:extLst>
              <a:ext uri="{FF2B5EF4-FFF2-40B4-BE49-F238E27FC236}">
                <a16:creationId xmlns:a16="http://schemas.microsoft.com/office/drawing/2014/main" id="{7BC86B0F-36DE-334D-79B8-0879636A593A}"/>
              </a:ext>
            </a:extLst>
          </p:cNvPr>
          <p:cNvGrpSpPr/>
          <p:nvPr/>
        </p:nvGrpSpPr>
        <p:grpSpPr>
          <a:xfrm>
            <a:off x="2512871" y="736920"/>
            <a:ext cx="3541763" cy="2987302"/>
            <a:chOff x="3350495" y="982560"/>
            <a:chExt cx="4722350" cy="3983069"/>
          </a:xfrm>
        </p:grpSpPr>
        <p:pic>
          <p:nvPicPr>
            <p:cNvPr id="13" name="図 12">
              <a:extLst>
                <a:ext uri="{FF2B5EF4-FFF2-40B4-BE49-F238E27FC236}">
                  <a16:creationId xmlns:a16="http://schemas.microsoft.com/office/drawing/2014/main" id="{92F5D05D-7011-0A76-21FA-20CAAB92C695}"/>
                </a:ext>
              </a:extLst>
            </p:cNvPr>
            <p:cNvPicPr>
              <a:picLocks noChangeAspect="1"/>
            </p:cNvPicPr>
            <p:nvPr/>
          </p:nvPicPr>
          <p:blipFill>
            <a:blip r:embed="rId3"/>
            <a:stretch>
              <a:fillRect/>
            </a:stretch>
          </p:blipFill>
          <p:spPr>
            <a:xfrm>
              <a:off x="3350495" y="982560"/>
              <a:ext cx="4722350" cy="3983069"/>
            </a:xfrm>
            <a:prstGeom prst="rect">
              <a:avLst/>
            </a:prstGeom>
            <a:ln>
              <a:noFill/>
            </a:ln>
            <a:effectLst>
              <a:outerShdw blurRad="292100" dist="139700" dir="2700000" algn="tl" rotWithShape="0">
                <a:srgbClr val="333333">
                  <a:alpha val="65000"/>
                </a:srgbClr>
              </a:outerShdw>
            </a:effectLst>
          </p:spPr>
        </p:pic>
        <p:sp>
          <p:nvSpPr>
            <p:cNvPr id="9" name="正方形/長方形 8">
              <a:extLst>
                <a:ext uri="{FF2B5EF4-FFF2-40B4-BE49-F238E27FC236}">
                  <a16:creationId xmlns:a16="http://schemas.microsoft.com/office/drawing/2014/main" id="{96C04E1C-5954-408A-7F37-C9465BE7FFFC}"/>
                </a:ext>
              </a:extLst>
            </p:cNvPr>
            <p:cNvSpPr/>
            <p:nvPr/>
          </p:nvSpPr>
          <p:spPr>
            <a:xfrm>
              <a:off x="4893063" y="1096632"/>
              <a:ext cx="870857" cy="2951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1" name="正方形/長方形 10">
              <a:extLst>
                <a:ext uri="{FF2B5EF4-FFF2-40B4-BE49-F238E27FC236}">
                  <a16:creationId xmlns:a16="http://schemas.microsoft.com/office/drawing/2014/main" id="{B60520C2-5438-779E-ABE7-42B071ACF9C7}"/>
                </a:ext>
              </a:extLst>
            </p:cNvPr>
            <p:cNvSpPr/>
            <p:nvPr/>
          </p:nvSpPr>
          <p:spPr>
            <a:xfrm>
              <a:off x="3477923" y="1471577"/>
              <a:ext cx="870857" cy="2951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4" name="正方形/長方形 13">
              <a:extLst>
                <a:ext uri="{FF2B5EF4-FFF2-40B4-BE49-F238E27FC236}">
                  <a16:creationId xmlns:a16="http://schemas.microsoft.com/office/drawing/2014/main" id="{5718BD40-A145-687E-8341-751E150A003F}"/>
                </a:ext>
              </a:extLst>
            </p:cNvPr>
            <p:cNvSpPr/>
            <p:nvPr/>
          </p:nvSpPr>
          <p:spPr>
            <a:xfrm>
              <a:off x="6859126" y="1471577"/>
              <a:ext cx="870857" cy="29513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26" name="テキスト ボックス 25">
              <a:extLst>
                <a:ext uri="{FF2B5EF4-FFF2-40B4-BE49-F238E27FC236}">
                  <a16:creationId xmlns:a16="http://schemas.microsoft.com/office/drawing/2014/main" id="{B04A4F76-BD65-C0A1-B573-D04EFB2BE431}"/>
                </a:ext>
              </a:extLst>
            </p:cNvPr>
            <p:cNvSpPr txBox="1"/>
            <p:nvPr/>
          </p:nvSpPr>
          <p:spPr>
            <a:xfrm>
              <a:off x="4540079" y="1059535"/>
              <a:ext cx="506824" cy="400109"/>
            </a:xfrm>
            <a:prstGeom prst="rect">
              <a:avLst/>
            </a:prstGeom>
            <a:noFill/>
          </p:spPr>
          <p:txBody>
            <a:bodyPr wrap="square">
              <a:spAutoFit/>
            </a:bodyPr>
            <a:lstStyle>
              <a:defPPr>
                <a:defRPr lang="ja-JP"/>
              </a:defPPr>
              <a:lvl1pPr>
                <a:defRPr b="0" i="0">
                  <a:solidFill>
                    <a:srgbClr val="92D050"/>
                  </a:solidFill>
                  <a:effectLst/>
                  <a:latin typeface="微軟正黑體" panose="020B0604030504040204" pitchFamily="34" charset="-120"/>
                  <a:ea typeface="微軟正黑體" panose="020B0604030504040204" pitchFamily="34" charset="-120"/>
                </a:defRPr>
              </a:lvl1pPr>
            </a:lstStyle>
            <a:p>
              <a:r>
                <a:rPr lang="ja-JP" altLang="en-US" sz="1350" dirty="0"/>
                <a:t>❸</a:t>
              </a:r>
            </a:p>
          </p:txBody>
        </p:sp>
        <p:sp>
          <p:nvSpPr>
            <p:cNvPr id="27" name="テキスト ボックス 26">
              <a:extLst>
                <a:ext uri="{FF2B5EF4-FFF2-40B4-BE49-F238E27FC236}">
                  <a16:creationId xmlns:a16="http://schemas.microsoft.com/office/drawing/2014/main" id="{01529E12-AB99-CE96-34AE-6797BCEABFB4}"/>
                </a:ext>
              </a:extLst>
            </p:cNvPr>
            <p:cNvSpPr txBox="1"/>
            <p:nvPr/>
          </p:nvSpPr>
          <p:spPr>
            <a:xfrm>
              <a:off x="4302420" y="1395043"/>
              <a:ext cx="506824" cy="400109"/>
            </a:xfrm>
            <a:prstGeom prst="rect">
              <a:avLst/>
            </a:prstGeom>
            <a:noFill/>
          </p:spPr>
          <p:txBody>
            <a:bodyPr wrap="square">
              <a:spAutoFit/>
            </a:bodyPr>
            <a:lstStyle>
              <a:defPPr>
                <a:defRPr lang="ja-JP"/>
              </a:defPPr>
              <a:lvl1pPr>
                <a:defRPr b="0" i="0">
                  <a:solidFill>
                    <a:srgbClr val="92D050"/>
                  </a:solidFill>
                  <a:effectLst/>
                  <a:latin typeface="微軟正黑體" panose="020B0604030504040204" pitchFamily="34" charset="-120"/>
                  <a:ea typeface="微軟正黑體" panose="020B0604030504040204" pitchFamily="34" charset="-120"/>
                </a:defRPr>
              </a:lvl1pPr>
            </a:lstStyle>
            <a:p>
              <a:r>
                <a:rPr lang="ja-JP" altLang="en-US" sz="1350" dirty="0"/>
                <a:t>❹</a:t>
              </a:r>
            </a:p>
          </p:txBody>
        </p:sp>
        <p:sp>
          <p:nvSpPr>
            <p:cNvPr id="29" name="テキスト ボックス 28">
              <a:extLst>
                <a:ext uri="{FF2B5EF4-FFF2-40B4-BE49-F238E27FC236}">
                  <a16:creationId xmlns:a16="http://schemas.microsoft.com/office/drawing/2014/main" id="{CFC70E16-FFEF-F46C-14BD-D5CF7B8B8F73}"/>
                </a:ext>
              </a:extLst>
            </p:cNvPr>
            <p:cNvSpPr txBox="1"/>
            <p:nvPr/>
          </p:nvSpPr>
          <p:spPr>
            <a:xfrm>
              <a:off x="6355080" y="1428092"/>
              <a:ext cx="504047" cy="400109"/>
            </a:xfrm>
            <a:prstGeom prst="rect">
              <a:avLst/>
            </a:prstGeom>
            <a:noFill/>
          </p:spPr>
          <p:txBody>
            <a:bodyPr wrap="square">
              <a:spAutoFit/>
            </a:bodyPr>
            <a:lstStyle>
              <a:defPPr>
                <a:defRPr lang="ja-JP"/>
              </a:defPPr>
              <a:lvl1pPr>
                <a:defRPr b="0" i="0">
                  <a:solidFill>
                    <a:srgbClr val="92D050"/>
                  </a:solidFill>
                  <a:effectLst/>
                  <a:latin typeface="微軟正黑體" panose="020B0604030504040204" pitchFamily="34" charset="-120"/>
                  <a:ea typeface="微軟正黑體" panose="020B0604030504040204" pitchFamily="34" charset="-120"/>
                </a:defRPr>
              </a:lvl1pPr>
            </a:lstStyle>
            <a:p>
              <a:r>
                <a:rPr lang="ja-JP" altLang="en-US" sz="1350" dirty="0"/>
                <a:t>❺</a:t>
              </a:r>
            </a:p>
          </p:txBody>
        </p:sp>
      </p:grpSp>
      <p:grpSp>
        <p:nvGrpSpPr>
          <p:cNvPr id="32" name="グループ化 31">
            <a:extLst>
              <a:ext uri="{FF2B5EF4-FFF2-40B4-BE49-F238E27FC236}">
                <a16:creationId xmlns:a16="http://schemas.microsoft.com/office/drawing/2014/main" id="{2DAFA6D5-043A-2F81-D378-35DC1A7CEA8D}"/>
              </a:ext>
            </a:extLst>
          </p:cNvPr>
          <p:cNvGrpSpPr/>
          <p:nvPr/>
        </p:nvGrpSpPr>
        <p:grpSpPr>
          <a:xfrm>
            <a:off x="6303722" y="712472"/>
            <a:ext cx="2387205" cy="3644691"/>
            <a:chOff x="8404962" y="949963"/>
            <a:chExt cx="3182940" cy="4859588"/>
          </a:xfrm>
        </p:grpSpPr>
        <p:pic>
          <p:nvPicPr>
            <p:cNvPr id="18" name="図 17">
              <a:extLst>
                <a:ext uri="{FF2B5EF4-FFF2-40B4-BE49-F238E27FC236}">
                  <a16:creationId xmlns:a16="http://schemas.microsoft.com/office/drawing/2014/main" id="{0417007E-A8ED-C90F-5E28-5E1F3316CE99}"/>
                </a:ext>
              </a:extLst>
            </p:cNvPr>
            <p:cNvPicPr>
              <a:picLocks noChangeAspect="1"/>
            </p:cNvPicPr>
            <p:nvPr/>
          </p:nvPicPr>
          <p:blipFill>
            <a:blip r:embed="rId4"/>
            <a:stretch>
              <a:fillRect/>
            </a:stretch>
          </p:blipFill>
          <p:spPr>
            <a:xfrm>
              <a:off x="8404962" y="949963"/>
              <a:ext cx="3182940" cy="4859588"/>
            </a:xfrm>
            <a:prstGeom prst="rect">
              <a:avLst/>
            </a:prstGeom>
            <a:ln>
              <a:noFill/>
            </a:ln>
            <a:effectLst>
              <a:outerShdw blurRad="292100" dist="139700" dir="2700000" algn="tl" rotWithShape="0">
                <a:srgbClr val="333333">
                  <a:alpha val="65000"/>
                </a:srgbClr>
              </a:outerShdw>
            </a:effectLst>
          </p:spPr>
        </p:pic>
        <p:sp>
          <p:nvSpPr>
            <p:cNvPr id="19" name="正方形/長方形 18">
              <a:extLst>
                <a:ext uri="{FF2B5EF4-FFF2-40B4-BE49-F238E27FC236}">
                  <a16:creationId xmlns:a16="http://schemas.microsoft.com/office/drawing/2014/main" id="{5DBFEA90-D587-66E8-A4AF-F42E812ED207}"/>
                </a:ext>
              </a:extLst>
            </p:cNvPr>
            <p:cNvSpPr/>
            <p:nvPr/>
          </p:nvSpPr>
          <p:spPr>
            <a:xfrm>
              <a:off x="8527827" y="3842718"/>
              <a:ext cx="1423850" cy="36933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20" name="正方形/長方形 19">
              <a:extLst>
                <a:ext uri="{FF2B5EF4-FFF2-40B4-BE49-F238E27FC236}">
                  <a16:creationId xmlns:a16="http://schemas.microsoft.com/office/drawing/2014/main" id="{CD6A0B96-A621-7DD2-08EB-6E901544DFFB}"/>
                </a:ext>
              </a:extLst>
            </p:cNvPr>
            <p:cNvSpPr/>
            <p:nvPr/>
          </p:nvSpPr>
          <p:spPr>
            <a:xfrm>
              <a:off x="10131478" y="5281281"/>
              <a:ext cx="1254034" cy="3357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31" name="テキスト ボックス 30">
              <a:extLst>
                <a:ext uri="{FF2B5EF4-FFF2-40B4-BE49-F238E27FC236}">
                  <a16:creationId xmlns:a16="http://schemas.microsoft.com/office/drawing/2014/main" id="{0D176A6E-92AB-8610-1D91-FE6650015798}"/>
                </a:ext>
              </a:extLst>
            </p:cNvPr>
            <p:cNvSpPr txBox="1"/>
            <p:nvPr/>
          </p:nvSpPr>
          <p:spPr>
            <a:xfrm>
              <a:off x="9951677" y="4911950"/>
              <a:ext cx="474701" cy="400109"/>
            </a:xfrm>
            <a:prstGeom prst="rect">
              <a:avLst/>
            </a:prstGeom>
            <a:noFill/>
          </p:spPr>
          <p:txBody>
            <a:bodyPr wrap="square">
              <a:spAutoFit/>
            </a:bodyPr>
            <a:lstStyle>
              <a:defPPr>
                <a:defRPr lang="ja-JP"/>
              </a:defPPr>
              <a:lvl1pPr>
                <a:defRPr b="0" i="0">
                  <a:solidFill>
                    <a:srgbClr val="92D050"/>
                  </a:solidFill>
                  <a:effectLst/>
                  <a:latin typeface="微軟正黑體" panose="020B0604030504040204" pitchFamily="34" charset="-120"/>
                  <a:ea typeface="微軟正黑體" panose="020B0604030504040204" pitchFamily="34" charset="-120"/>
                </a:defRPr>
              </a:lvl1pPr>
            </a:lstStyle>
            <a:p>
              <a:r>
                <a:rPr lang="ja-JP" altLang="en-US" sz="1350" dirty="0"/>
                <a:t>❻</a:t>
              </a:r>
            </a:p>
          </p:txBody>
        </p:sp>
      </p:grpSp>
    </p:spTree>
    <p:extLst>
      <p:ext uri="{BB962C8B-B14F-4D97-AF65-F5344CB8AC3E}">
        <p14:creationId xmlns:p14="http://schemas.microsoft.com/office/powerpoint/2010/main" val="300827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3D9E32D-ED68-A350-04F5-BA0868478CF5}"/>
              </a:ext>
            </a:extLst>
          </p:cNvPr>
          <p:cNvPicPr>
            <a:picLocks noChangeAspect="1"/>
          </p:cNvPicPr>
          <p:nvPr/>
        </p:nvPicPr>
        <p:blipFill>
          <a:blip r:embed="rId2"/>
          <a:stretch>
            <a:fillRect/>
          </a:stretch>
        </p:blipFill>
        <p:spPr>
          <a:xfrm>
            <a:off x="326337" y="3149198"/>
            <a:ext cx="3179413" cy="1864779"/>
          </a:xfrm>
          <a:prstGeom prst="rect">
            <a:avLst/>
          </a:prstGeom>
          <a:ln>
            <a:noFill/>
          </a:ln>
          <a:effectLst>
            <a:outerShdw blurRad="292100" dist="139700" dir="2700000" algn="tl" rotWithShape="0">
              <a:srgbClr val="333333">
                <a:alpha val="65000"/>
              </a:srgbClr>
            </a:outerShdw>
          </a:effectLst>
        </p:spPr>
      </p:pic>
      <p:pic>
        <p:nvPicPr>
          <p:cNvPr id="7" name="図 6">
            <a:extLst>
              <a:ext uri="{FF2B5EF4-FFF2-40B4-BE49-F238E27FC236}">
                <a16:creationId xmlns:a16="http://schemas.microsoft.com/office/drawing/2014/main" id="{9F0C34C9-66A3-2A93-D66F-7B712EE514DA}"/>
              </a:ext>
            </a:extLst>
          </p:cNvPr>
          <p:cNvPicPr>
            <a:picLocks noChangeAspect="1"/>
          </p:cNvPicPr>
          <p:nvPr/>
        </p:nvPicPr>
        <p:blipFill>
          <a:blip r:embed="rId3"/>
          <a:stretch>
            <a:fillRect/>
          </a:stretch>
        </p:blipFill>
        <p:spPr>
          <a:xfrm>
            <a:off x="326337" y="573651"/>
            <a:ext cx="2142393" cy="1878184"/>
          </a:xfrm>
          <a:prstGeom prst="rect">
            <a:avLst/>
          </a:prstGeom>
          <a:ln>
            <a:noFill/>
          </a:ln>
          <a:effectLst>
            <a:outerShdw blurRad="292100" dist="139700" dir="2700000" algn="tl" rotWithShape="0">
              <a:srgbClr val="333333">
                <a:alpha val="65000"/>
              </a:srgbClr>
            </a:outerShdw>
          </a:effectLst>
        </p:spPr>
      </p:pic>
      <p:sp>
        <p:nvSpPr>
          <p:cNvPr id="14" name="テキスト ボックス 13">
            <a:extLst>
              <a:ext uri="{FF2B5EF4-FFF2-40B4-BE49-F238E27FC236}">
                <a16:creationId xmlns:a16="http://schemas.microsoft.com/office/drawing/2014/main" id="{5427AA2F-E53B-739B-0DC8-D898B62F2EAA}"/>
              </a:ext>
            </a:extLst>
          </p:cNvPr>
          <p:cNvSpPr txBox="1"/>
          <p:nvPr/>
        </p:nvSpPr>
        <p:spPr>
          <a:xfrm>
            <a:off x="195943" y="296652"/>
            <a:ext cx="7090018" cy="300082"/>
          </a:xfrm>
          <a:prstGeom prst="rect">
            <a:avLst/>
          </a:prstGeom>
          <a:noFill/>
        </p:spPr>
        <p:txBody>
          <a:bodyPr wrap="none" rtlCol="0">
            <a:spAutoFit/>
          </a:bodyPr>
          <a:lstStyle/>
          <a:p>
            <a:r>
              <a:rPr kumimoji="1" lang="en-US" altLang="zh-CN" sz="1350" dirty="0"/>
              <a:t>1. </a:t>
            </a:r>
            <a:r>
              <a:rPr kumimoji="1" lang="zh-CN" altLang="en-US" sz="1350" dirty="0"/>
              <a:t>開啟自己</a:t>
            </a:r>
            <a:r>
              <a:rPr kumimoji="1" lang="en-US" altLang="zh-CN" sz="1350" dirty="0"/>
              <a:t>google</a:t>
            </a:r>
            <a:r>
              <a:rPr kumimoji="1" lang="zh-CN" altLang="en-US" sz="1350" dirty="0"/>
              <a:t>雲端硬碟的工具後，先開啟隱藏的兩個分頁</a:t>
            </a:r>
            <a:r>
              <a:rPr kumimoji="1" lang="en-US" altLang="zh-CN" sz="1350" dirty="0"/>
              <a:t>【 </a:t>
            </a:r>
            <a:r>
              <a:rPr kumimoji="1" lang="en-US" altLang="zh-CN" sz="1350" dirty="0" err="1"/>
              <a:t>model_list</a:t>
            </a:r>
            <a:r>
              <a:rPr kumimoji="1" lang="en-US" altLang="zh-CN" sz="1350" dirty="0"/>
              <a:t>】</a:t>
            </a:r>
            <a:r>
              <a:rPr kumimoji="1" lang="zh-CN" altLang="en-US" sz="1350" dirty="0"/>
              <a:t>和</a:t>
            </a:r>
            <a:r>
              <a:rPr kumimoji="1" lang="en-US" altLang="zh-CN" sz="1350" dirty="0"/>
              <a:t>【database】</a:t>
            </a:r>
            <a:endParaRPr kumimoji="1" lang="ja-JP" altLang="en-US" sz="1350" dirty="0"/>
          </a:p>
        </p:txBody>
      </p:sp>
      <p:sp>
        <p:nvSpPr>
          <p:cNvPr id="15" name="テキスト ボックス 14">
            <a:extLst>
              <a:ext uri="{FF2B5EF4-FFF2-40B4-BE49-F238E27FC236}">
                <a16:creationId xmlns:a16="http://schemas.microsoft.com/office/drawing/2014/main" id="{DF7C6617-2D93-5C30-822C-00450FD82CA4}"/>
              </a:ext>
            </a:extLst>
          </p:cNvPr>
          <p:cNvSpPr txBox="1"/>
          <p:nvPr/>
        </p:nvSpPr>
        <p:spPr>
          <a:xfrm>
            <a:off x="114301" y="2717917"/>
            <a:ext cx="6753067" cy="300082"/>
          </a:xfrm>
          <a:prstGeom prst="rect">
            <a:avLst/>
          </a:prstGeom>
          <a:noFill/>
        </p:spPr>
        <p:txBody>
          <a:bodyPr wrap="none" rtlCol="0">
            <a:spAutoFit/>
          </a:bodyPr>
          <a:lstStyle/>
          <a:p>
            <a:r>
              <a:rPr kumimoji="1" lang="en-US" altLang="zh-CN" sz="1350" dirty="0"/>
              <a:t>2. </a:t>
            </a:r>
            <a:r>
              <a:rPr kumimoji="1" lang="zh-CN" altLang="en-US" sz="1350" dirty="0"/>
              <a:t>任意一個分頁中，滑鼠移到</a:t>
            </a:r>
            <a:r>
              <a:rPr kumimoji="1" lang="en-US" altLang="zh-CN" sz="1350" dirty="0"/>
              <a:t>A1 【#REF!】 </a:t>
            </a:r>
            <a:r>
              <a:rPr kumimoji="1" lang="zh-CN" altLang="en-US" sz="1350" dirty="0"/>
              <a:t>會出現下圖，點選</a:t>
            </a:r>
            <a:r>
              <a:rPr kumimoji="1" lang="en-US" altLang="zh-CN" sz="1350" dirty="0"/>
              <a:t>Allow access</a:t>
            </a:r>
            <a:r>
              <a:rPr kumimoji="1" lang="zh-CN" altLang="en-US" sz="1350" dirty="0"/>
              <a:t>（允許存取）</a:t>
            </a:r>
            <a:endParaRPr kumimoji="1" lang="ja-JP" altLang="en-US" sz="1350" dirty="0"/>
          </a:p>
        </p:txBody>
      </p:sp>
      <p:sp>
        <p:nvSpPr>
          <p:cNvPr id="16" name="正方形/長方形 15">
            <a:extLst>
              <a:ext uri="{FF2B5EF4-FFF2-40B4-BE49-F238E27FC236}">
                <a16:creationId xmlns:a16="http://schemas.microsoft.com/office/drawing/2014/main" id="{32A94E04-F4A4-6AA8-1929-DA84A68F03BA}"/>
              </a:ext>
            </a:extLst>
          </p:cNvPr>
          <p:cNvSpPr/>
          <p:nvPr/>
        </p:nvSpPr>
        <p:spPr>
          <a:xfrm>
            <a:off x="1985555" y="4304207"/>
            <a:ext cx="1201783" cy="45066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7" name="正方形/長方形 16">
            <a:extLst>
              <a:ext uri="{FF2B5EF4-FFF2-40B4-BE49-F238E27FC236}">
                <a16:creationId xmlns:a16="http://schemas.microsoft.com/office/drawing/2014/main" id="{90C4A0C1-BDB8-E017-1287-CBB95E4433C1}"/>
              </a:ext>
            </a:extLst>
          </p:cNvPr>
          <p:cNvSpPr/>
          <p:nvPr/>
        </p:nvSpPr>
        <p:spPr>
          <a:xfrm>
            <a:off x="649878" y="1052276"/>
            <a:ext cx="1159328" cy="40422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8" name="正方形/長方形 17">
            <a:extLst>
              <a:ext uri="{FF2B5EF4-FFF2-40B4-BE49-F238E27FC236}">
                <a16:creationId xmlns:a16="http://schemas.microsoft.com/office/drawing/2014/main" id="{487A25B8-EB03-0249-0E9F-1D29AF6A7550}"/>
              </a:ext>
            </a:extLst>
          </p:cNvPr>
          <p:cNvSpPr/>
          <p:nvPr/>
        </p:nvSpPr>
        <p:spPr>
          <a:xfrm>
            <a:off x="649877" y="2233744"/>
            <a:ext cx="238398" cy="22207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20" name="テキスト ボックス 19">
            <a:extLst>
              <a:ext uri="{FF2B5EF4-FFF2-40B4-BE49-F238E27FC236}">
                <a16:creationId xmlns:a16="http://schemas.microsoft.com/office/drawing/2014/main" id="{B44947EA-76E8-BE30-3D2B-981C66CB315E}"/>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第一次執行 </a:t>
            </a:r>
            <a:r>
              <a:rPr kumimoji="1" lang="en-US" altLang="zh-CN" sz="1350" dirty="0"/>
              <a:t>– </a:t>
            </a:r>
            <a:r>
              <a:rPr kumimoji="1" lang="zh-CN" altLang="en-US" sz="1350" dirty="0"/>
              <a:t>允許存取</a:t>
            </a:r>
            <a:r>
              <a:rPr kumimoji="1" lang="en-US" altLang="zh-CN" sz="1350" dirty="0"/>
              <a:t> 】</a:t>
            </a:r>
            <a:endParaRPr lang="ja-JP" altLang="en-US" sz="1350" dirty="0"/>
          </a:p>
        </p:txBody>
      </p:sp>
    </p:spTree>
    <p:extLst>
      <p:ext uri="{BB962C8B-B14F-4D97-AF65-F5344CB8AC3E}">
        <p14:creationId xmlns:p14="http://schemas.microsoft.com/office/powerpoint/2010/main" val="259245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FF5813C-38E7-4162-ACC8-BF8FA23BEC1B}"/>
              </a:ext>
            </a:extLst>
          </p:cNvPr>
          <p:cNvPicPr>
            <a:picLocks noChangeAspect="1"/>
          </p:cNvPicPr>
          <p:nvPr/>
        </p:nvPicPr>
        <p:blipFill>
          <a:blip r:embed="rId2"/>
          <a:stretch>
            <a:fillRect/>
          </a:stretch>
        </p:blipFill>
        <p:spPr>
          <a:xfrm>
            <a:off x="315112" y="733500"/>
            <a:ext cx="4062418" cy="2296907"/>
          </a:xfrm>
          <a:prstGeom prst="rect">
            <a:avLst/>
          </a:prstGeom>
          <a:ln>
            <a:noFill/>
          </a:ln>
          <a:effectLst>
            <a:outerShdw blurRad="292100" dist="139700" dir="2700000" algn="tl" rotWithShape="0">
              <a:srgbClr val="333333">
                <a:alpha val="65000"/>
              </a:srgbClr>
            </a:outerShdw>
          </a:effectLst>
        </p:spPr>
      </p:pic>
      <p:pic>
        <p:nvPicPr>
          <p:cNvPr id="5" name="図 4">
            <a:extLst>
              <a:ext uri="{FF2B5EF4-FFF2-40B4-BE49-F238E27FC236}">
                <a16:creationId xmlns:a16="http://schemas.microsoft.com/office/drawing/2014/main" id="{6860F3E5-BD4D-BA29-9575-C985A72E48CF}"/>
              </a:ext>
            </a:extLst>
          </p:cNvPr>
          <p:cNvPicPr>
            <a:picLocks noChangeAspect="1"/>
          </p:cNvPicPr>
          <p:nvPr/>
        </p:nvPicPr>
        <p:blipFill>
          <a:blip r:embed="rId3"/>
          <a:stretch>
            <a:fillRect/>
          </a:stretch>
        </p:blipFill>
        <p:spPr>
          <a:xfrm>
            <a:off x="4658512" y="733500"/>
            <a:ext cx="3401431" cy="2611873"/>
          </a:xfrm>
          <a:prstGeom prst="rect">
            <a:avLst/>
          </a:prstGeom>
          <a:ln>
            <a:noFill/>
          </a:ln>
          <a:effectLst>
            <a:outerShdw blurRad="292100" dist="139700" dir="2700000" algn="tl" rotWithShape="0">
              <a:srgbClr val="333333">
                <a:alpha val="65000"/>
              </a:srgbClr>
            </a:outerShdw>
          </a:effectLst>
        </p:spPr>
      </p:pic>
      <p:sp>
        <p:nvSpPr>
          <p:cNvPr id="6" name="テキスト ボックス 5">
            <a:extLst>
              <a:ext uri="{FF2B5EF4-FFF2-40B4-BE49-F238E27FC236}">
                <a16:creationId xmlns:a16="http://schemas.microsoft.com/office/drawing/2014/main" id="{7C124595-88FC-DF49-35FD-1464664B44EA}"/>
              </a:ext>
            </a:extLst>
          </p:cNvPr>
          <p:cNvSpPr txBox="1"/>
          <p:nvPr/>
        </p:nvSpPr>
        <p:spPr>
          <a:xfrm>
            <a:off x="48986" y="366749"/>
            <a:ext cx="3660866" cy="300082"/>
          </a:xfrm>
          <a:prstGeom prst="rect">
            <a:avLst/>
          </a:prstGeom>
          <a:noFill/>
        </p:spPr>
        <p:txBody>
          <a:bodyPr wrap="square" rtlCol="0">
            <a:spAutoFit/>
          </a:bodyPr>
          <a:lstStyle/>
          <a:p>
            <a:r>
              <a:rPr kumimoji="1" lang="en-US" altLang="zh-CN" sz="1350" dirty="0"/>
              <a:t>3. </a:t>
            </a:r>
            <a:r>
              <a:rPr kumimoji="1" lang="zh-CN" altLang="en-US" sz="1350" dirty="0"/>
              <a:t>檢查這兩個分頁是否如下圖可正常讀取資料</a:t>
            </a:r>
            <a:endParaRPr kumimoji="1" lang="ja-JP" altLang="en-US" sz="1350" dirty="0"/>
          </a:p>
        </p:txBody>
      </p:sp>
      <p:sp>
        <p:nvSpPr>
          <p:cNvPr id="9" name="テキスト ボックス 8">
            <a:extLst>
              <a:ext uri="{FF2B5EF4-FFF2-40B4-BE49-F238E27FC236}">
                <a16:creationId xmlns:a16="http://schemas.microsoft.com/office/drawing/2014/main" id="{0C8546E4-782C-9F09-3FD6-9349D1292ABF}"/>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第一次執行</a:t>
            </a:r>
            <a:r>
              <a:rPr kumimoji="1" lang="en-US" altLang="zh-CN" sz="1350" dirty="0"/>
              <a:t>】</a:t>
            </a:r>
            <a:endParaRPr lang="ja-JP" altLang="en-US" sz="1350" dirty="0"/>
          </a:p>
        </p:txBody>
      </p:sp>
    </p:spTree>
    <p:extLst>
      <p:ext uri="{BB962C8B-B14F-4D97-AF65-F5344CB8AC3E}">
        <p14:creationId xmlns:p14="http://schemas.microsoft.com/office/powerpoint/2010/main" val="339681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699D681-ACD2-7C6F-ED7E-42FB4E363AC4}"/>
              </a:ext>
            </a:extLst>
          </p:cNvPr>
          <p:cNvSpPr txBox="1"/>
          <p:nvPr/>
        </p:nvSpPr>
        <p:spPr>
          <a:xfrm>
            <a:off x="0" y="1"/>
            <a:ext cx="4572000" cy="507831"/>
          </a:xfrm>
          <a:prstGeom prst="rect">
            <a:avLst/>
          </a:prstGeom>
          <a:noFill/>
        </p:spPr>
        <p:txBody>
          <a:bodyPr wrap="square">
            <a:spAutoFit/>
          </a:bodyPr>
          <a:lstStyle/>
          <a:p>
            <a:r>
              <a:rPr kumimoji="1" lang="en-US" altLang="zh-CN" sz="1350" dirty="0"/>
              <a:t>【</a:t>
            </a:r>
            <a:r>
              <a:rPr kumimoji="1" lang="zh-CN" altLang="en-US" sz="1350" dirty="0"/>
              <a:t>第一次執行 </a:t>
            </a:r>
            <a:r>
              <a:rPr kumimoji="1" lang="en-US" altLang="zh-CN" sz="1350" dirty="0"/>
              <a:t>- start】</a:t>
            </a:r>
            <a:endParaRPr lang="ja-JP" altLang="en-US" sz="1350" dirty="0"/>
          </a:p>
          <a:p>
            <a:endParaRPr lang="ja-JP" altLang="en-US" sz="1350" dirty="0"/>
          </a:p>
        </p:txBody>
      </p:sp>
      <p:sp>
        <p:nvSpPr>
          <p:cNvPr id="5" name="テキスト ボックス 4">
            <a:extLst>
              <a:ext uri="{FF2B5EF4-FFF2-40B4-BE49-F238E27FC236}">
                <a16:creationId xmlns:a16="http://schemas.microsoft.com/office/drawing/2014/main" id="{58445FB3-C5A6-BC77-F167-39EA5022FE58}"/>
              </a:ext>
            </a:extLst>
          </p:cNvPr>
          <p:cNvSpPr txBox="1"/>
          <p:nvPr/>
        </p:nvSpPr>
        <p:spPr>
          <a:xfrm>
            <a:off x="48986" y="366749"/>
            <a:ext cx="7540534" cy="300082"/>
          </a:xfrm>
          <a:prstGeom prst="rect">
            <a:avLst/>
          </a:prstGeom>
          <a:noFill/>
        </p:spPr>
        <p:txBody>
          <a:bodyPr wrap="square" rtlCol="0">
            <a:spAutoFit/>
          </a:bodyPr>
          <a:lstStyle/>
          <a:p>
            <a:r>
              <a:rPr kumimoji="1" lang="en-US" altLang="zh-CN" sz="1350" dirty="0"/>
              <a:t>1. </a:t>
            </a:r>
            <a:r>
              <a:rPr kumimoji="1" lang="zh-CN" altLang="en-US" sz="1350" dirty="0"/>
              <a:t>到</a:t>
            </a:r>
            <a:r>
              <a:rPr kumimoji="1" lang="en-US" altLang="zh-CN" sz="1350" dirty="0"/>
              <a:t>【start】</a:t>
            </a:r>
            <a:r>
              <a:rPr kumimoji="1" lang="zh-CN" altLang="en-US" sz="1350" dirty="0"/>
              <a:t>分頁 選取想查詢的 </a:t>
            </a:r>
            <a:r>
              <a:rPr kumimoji="1" lang="en-US" altLang="zh-CN" sz="1350" dirty="0">
                <a:highlight>
                  <a:srgbClr val="FFFF00"/>
                </a:highlight>
              </a:rPr>
              <a:t>type(Con/Com)</a:t>
            </a:r>
            <a:r>
              <a:rPr kumimoji="1" lang="en-US" altLang="zh-CN" sz="1350" dirty="0"/>
              <a:t> / </a:t>
            </a:r>
            <a:r>
              <a:rPr kumimoji="1" lang="en-US" altLang="zh-CN" sz="1350" dirty="0">
                <a:highlight>
                  <a:srgbClr val="FFFF00"/>
                </a:highlight>
              </a:rPr>
              <a:t>Model</a:t>
            </a:r>
            <a:r>
              <a:rPr kumimoji="1" lang="en-US" altLang="zh-CN" sz="1350" dirty="0"/>
              <a:t> / </a:t>
            </a:r>
            <a:r>
              <a:rPr kumimoji="1" lang="en-US" altLang="zh-CN" sz="1350" dirty="0">
                <a:highlight>
                  <a:srgbClr val="FFFF00"/>
                </a:highlight>
              </a:rPr>
              <a:t>Q</a:t>
            </a:r>
            <a:endParaRPr kumimoji="1" lang="ja-JP" altLang="en-US" sz="1350" dirty="0">
              <a:highlight>
                <a:srgbClr val="FFFF00"/>
              </a:highlight>
            </a:endParaRPr>
          </a:p>
        </p:txBody>
      </p:sp>
      <p:pic>
        <p:nvPicPr>
          <p:cNvPr id="7" name="図 6">
            <a:extLst>
              <a:ext uri="{FF2B5EF4-FFF2-40B4-BE49-F238E27FC236}">
                <a16:creationId xmlns:a16="http://schemas.microsoft.com/office/drawing/2014/main" id="{895B11D2-50EA-C661-36FB-DF5543697D4E}"/>
              </a:ext>
            </a:extLst>
          </p:cNvPr>
          <p:cNvPicPr>
            <a:picLocks noChangeAspect="1"/>
          </p:cNvPicPr>
          <p:nvPr/>
        </p:nvPicPr>
        <p:blipFill>
          <a:blip r:embed="rId2"/>
          <a:stretch>
            <a:fillRect/>
          </a:stretch>
        </p:blipFill>
        <p:spPr>
          <a:xfrm>
            <a:off x="4519924" y="1082344"/>
            <a:ext cx="3343742" cy="1557555"/>
          </a:xfrm>
          <a:prstGeom prst="rect">
            <a:avLst/>
          </a:prstGeom>
          <a:ln>
            <a:noFill/>
          </a:ln>
          <a:effectLst>
            <a:outerShdw blurRad="292100" dist="139700" dir="2700000" algn="tl" rotWithShape="0">
              <a:srgbClr val="333333">
                <a:alpha val="65000"/>
              </a:srgbClr>
            </a:outerShdw>
          </a:effectLst>
        </p:spPr>
      </p:pic>
      <p:pic>
        <p:nvPicPr>
          <p:cNvPr id="11" name="図 10">
            <a:extLst>
              <a:ext uri="{FF2B5EF4-FFF2-40B4-BE49-F238E27FC236}">
                <a16:creationId xmlns:a16="http://schemas.microsoft.com/office/drawing/2014/main" id="{E1D8041B-7D3B-061C-9C60-A6ED0E2D2C6C}"/>
              </a:ext>
            </a:extLst>
          </p:cNvPr>
          <p:cNvPicPr>
            <a:picLocks noChangeAspect="1"/>
          </p:cNvPicPr>
          <p:nvPr/>
        </p:nvPicPr>
        <p:blipFill>
          <a:blip r:embed="rId3"/>
          <a:stretch>
            <a:fillRect/>
          </a:stretch>
        </p:blipFill>
        <p:spPr>
          <a:xfrm>
            <a:off x="308379" y="1053765"/>
            <a:ext cx="3315163" cy="1614713"/>
          </a:xfrm>
          <a:prstGeom prst="rect">
            <a:avLst/>
          </a:prstGeom>
          <a:ln>
            <a:noFill/>
          </a:ln>
          <a:effectLst>
            <a:outerShdw blurRad="292100" dist="139700" dir="2700000" algn="tl" rotWithShape="0">
              <a:srgbClr val="333333">
                <a:alpha val="65000"/>
              </a:srgbClr>
            </a:outerShdw>
          </a:effectLst>
        </p:spPr>
      </p:pic>
      <p:sp>
        <p:nvSpPr>
          <p:cNvPr id="12" name="テキスト ボックス 11">
            <a:extLst>
              <a:ext uri="{FF2B5EF4-FFF2-40B4-BE49-F238E27FC236}">
                <a16:creationId xmlns:a16="http://schemas.microsoft.com/office/drawing/2014/main" id="{B973659E-EF54-921B-278B-1BB453F59937}"/>
              </a:ext>
            </a:extLst>
          </p:cNvPr>
          <p:cNvSpPr txBox="1"/>
          <p:nvPr/>
        </p:nvSpPr>
        <p:spPr>
          <a:xfrm>
            <a:off x="1587138" y="2668477"/>
            <a:ext cx="530915" cy="300082"/>
          </a:xfrm>
          <a:prstGeom prst="rect">
            <a:avLst/>
          </a:prstGeom>
          <a:noFill/>
        </p:spPr>
        <p:txBody>
          <a:bodyPr wrap="none" rtlCol="0">
            <a:spAutoFit/>
          </a:bodyPr>
          <a:lstStyle/>
          <a:p>
            <a:r>
              <a:rPr kumimoji="1" lang="zh-CN" altLang="en-US" sz="1350" dirty="0"/>
              <a:t>圖一</a:t>
            </a:r>
            <a:endParaRPr kumimoji="1" lang="ja-JP" altLang="en-US" sz="1350" dirty="0"/>
          </a:p>
        </p:txBody>
      </p:sp>
      <p:sp>
        <p:nvSpPr>
          <p:cNvPr id="13" name="テキスト ボックス 12">
            <a:extLst>
              <a:ext uri="{FF2B5EF4-FFF2-40B4-BE49-F238E27FC236}">
                <a16:creationId xmlns:a16="http://schemas.microsoft.com/office/drawing/2014/main" id="{C9F4B67A-2791-829D-E678-7CC40CC84B20}"/>
              </a:ext>
            </a:extLst>
          </p:cNvPr>
          <p:cNvSpPr txBox="1"/>
          <p:nvPr/>
        </p:nvSpPr>
        <p:spPr>
          <a:xfrm>
            <a:off x="5848894" y="2639899"/>
            <a:ext cx="530915" cy="300082"/>
          </a:xfrm>
          <a:prstGeom prst="rect">
            <a:avLst/>
          </a:prstGeom>
          <a:noFill/>
        </p:spPr>
        <p:txBody>
          <a:bodyPr wrap="none" rtlCol="0">
            <a:spAutoFit/>
          </a:bodyPr>
          <a:lstStyle/>
          <a:p>
            <a:r>
              <a:rPr kumimoji="1" lang="zh-CN" altLang="en-US" sz="1350" dirty="0"/>
              <a:t>圖二</a:t>
            </a:r>
            <a:endParaRPr kumimoji="1" lang="ja-JP" altLang="en-US" sz="1350" dirty="0"/>
          </a:p>
        </p:txBody>
      </p:sp>
      <p:sp>
        <p:nvSpPr>
          <p:cNvPr id="14" name="テキスト ボックス 13">
            <a:extLst>
              <a:ext uri="{FF2B5EF4-FFF2-40B4-BE49-F238E27FC236}">
                <a16:creationId xmlns:a16="http://schemas.microsoft.com/office/drawing/2014/main" id="{3E9E378A-2751-3556-EA6F-3872BD3CB410}"/>
              </a:ext>
            </a:extLst>
          </p:cNvPr>
          <p:cNvSpPr txBox="1"/>
          <p:nvPr/>
        </p:nvSpPr>
        <p:spPr>
          <a:xfrm>
            <a:off x="222068" y="677356"/>
            <a:ext cx="8148384" cy="300082"/>
          </a:xfrm>
          <a:prstGeom prst="rect">
            <a:avLst/>
          </a:prstGeom>
          <a:noFill/>
        </p:spPr>
        <p:txBody>
          <a:bodyPr wrap="none" rtlCol="0">
            <a:spAutoFit/>
          </a:bodyPr>
          <a:lstStyle/>
          <a:p>
            <a:r>
              <a:rPr kumimoji="1" lang="zh-CN" altLang="en-US" sz="1350" dirty="0"/>
              <a:t>若無選取正確會出現圖一警告文字，請選擇正確資訊直到警告文字消失，並出現如圖二正確</a:t>
            </a:r>
            <a:r>
              <a:rPr lang="zh-CN" altLang="en-US" sz="1350" dirty="0"/>
              <a:t>的</a:t>
            </a:r>
            <a:r>
              <a:rPr kumimoji="1" lang="zh-CN" altLang="en-US" sz="1350" dirty="0"/>
              <a:t>參考文件名</a:t>
            </a:r>
            <a:endParaRPr kumimoji="1" lang="ja-JP" altLang="en-US" sz="1350" dirty="0"/>
          </a:p>
        </p:txBody>
      </p:sp>
      <p:sp>
        <p:nvSpPr>
          <p:cNvPr id="15" name="正方形/長方形 14">
            <a:extLst>
              <a:ext uri="{FF2B5EF4-FFF2-40B4-BE49-F238E27FC236}">
                <a16:creationId xmlns:a16="http://schemas.microsoft.com/office/drawing/2014/main" id="{2DD1EC95-BFB9-20CA-2903-B5AEC7D0D598}"/>
              </a:ext>
            </a:extLst>
          </p:cNvPr>
          <p:cNvSpPr/>
          <p:nvPr/>
        </p:nvSpPr>
        <p:spPr>
          <a:xfrm>
            <a:off x="1084217" y="1635787"/>
            <a:ext cx="1391195" cy="179951"/>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6" name="正方形/長方形 15">
            <a:extLst>
              <a:ext uri="{FF2B5EF4-FFF2-40B4-BE49-F238E27FC236}">
                <a16:creationId xmlns:a16="http://schemas.microsoft.com/office/drawing/2014/main" id="{0F8058DF-42EC-C998-CA1D-F9D07F8676E4}"/>
              </a:ext>
            </a:extLst>
          </p:cNvPr>
          <p:cNvSpPr/>
          <p:nvPr/>
        </p:nvSpPr>
        <p:spPr>
          <a:xfrm>
            <a:off x="5330356" y="1615856"/>
            <a:ext cx="2206913" cy="13456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22" name="テキスト ボックス 21">
            <a:extLst>
              <a:ext uri="{FF2B5EF4-FFF2-40B4-BE49-F238E27FC236}">
                <a16:creationId xmlns:a16="http://schemas.microsoft.com/office/drawing/2014/main" id="{17CB3C58-D6E5-0ACF-BA62-6008ECC335A7}"/>
              </a:ext>
            </a:extLst>
          </p:cNvPr>
          <p:cNvSpPr txBox="1"/>
          <p:nvPr/>
        </p:nvSpPr>
        <p:spPr>
          <a:xfrm>
            <a:off x="97971" y="2999644"/>
            <a:ext cx="7540534" cy="300082"/>
          </a:xfrm>
          <a:prstGeom prst="rect">
            <a:avLst/>
          </a:prstGeom>
          <a:noFill/>
        </p:spPr>
        <p:txBody>
          <a:bodyPr wrap="square" rtlCol="0">
            <a:spAutoFit/>
          </a:bodyPr>
          <a:lstStyle/>
          <a:p>
            <a:r>
              <a:rPr lang="en-US" altLang="zh-CN" sz="1350" dirty="0"/>
              <a:t>2</a:t>
            </a:r>
            <a:r>
              <a:rPr kumimoji="1" lang="en-US" altLang="zh-CN" sz="1350" dirty="0"/>
              <a:t>. </a:t>
            </a:r>
            <a:r>
              <a:rPr kumimoji="1" lang="zh-CN" altLang="en-US" sz="1350" dirty="0"/>
              <a:t>點選</a:t>
            </a:r>
            <a:r>
              <a:rPr kumimoji="1" lang="en-US" altLang="zh-CN" sz="1350" dirty="0"/>
              <a:t>Start</a:t>
            </a:r>
            <a:r>
              <a:rPr kumimoji="1" lang="zh-CN" altLang="en-US" sz="1350" dirty="0"/>
              <a:t>按鈕 第一次執行會出現下圖認證畫面請完成認證</a:t>
            </a:r>
            <a:r>
              <a:rPr kumimoji="1" lang="en-US" altLang="zh-CN" sz="1350" dirty="0"/>
              <a:t>,</a:t>
            </a:r>
            <a:r>
              <a:rPr kumimoji="1" lang="zh-CN" altLang="en-US" sz="1350" dirty="0"/>
              <a:t>完成認證後再點擊一次</a:t>
            </a:r>
            <a:r>
              <a:rPr kumimoji="1" lang="en-US" altLang="zh-CN" sz="1350" dirty="0"/>
              <a:t>Start</a:t>
            </a:r>
            <a:endParaRPr kumimoji="1" lang="ja-JP" altLang="en-US" sz="1350" dirty="0">
              <a:highlight>
                <a:srgbClr val="FFFF00"/>
              </a:highlight>
            </a:endParaRPr>
          </a:p>
        </p:txBody>
      </p:sp>
      <p:grpSp>
        <p:nvGrpSpPr>
          <p:cNvPr id="41" name="グループ化 40">
            <a:extLst>
              <a:ext uri="{FF2B5EF4-FFF2-40B4-BE49-F238E27FC236}">
                <a16:creationId xmlns:a16="http://schemas.microsoft.com/office/drawing/2014/main" id="{862F52A5-73A3-3F8A-328C-59D79456476F}"/>
              </a:ext>
            </a:extLst>
          </p:cNvPr>
          <p:cNvGrpSpPr/>
          <p:nvPr/>
        </p:nvGrpSpPr>
        <p:grpSpPr>
          <a:xfrm>
            <a:off x="205113" y="3112000"/>
            <a:ext cx="8629622" cy="1791839"/>
            <a:chOff x="336973" y="4206491"/>
            <a:chExt cx="11506163" cy="2389118"/>
          </a:xfrm>
        </p:grpSpPr>
        <p:pic>
          <p:nvPicPr>
            <p:cNvPr id="24" name="図 23">
              <a:extLst>
                <a:ext uri="{FF2B5EF4-FFF2-40B4-BE49-F238E27FC236}">
                  <a16:creationId xmlns:a16="http://schemas.microsoft.com/office/drawing/2014/main" id="{3F87828B-3F87-7CE9-FB4D-A872EEDDE2E7}"/>
                </a:ext>
              </a:extLst>
            </p:cNvPr>
            <p:cNvPicPr>
              <a:picLocks noChangeAspect="1"/>
            </p:cNvPicPr>
            <p:nvPr/>
          </p:nvPicPr>
          <p:blipFill>
            <a:blip r:embed="rId4"/>
            <a:stretch>
              <a:fillRect/>
            </a:stretch>
          </p:blipFill>
          <p:spPr>
            <a:xfrm>
              <a:off x="336973" y="4582166"/>
              <a:ext cx="2284306" cy="987410"/>
            </a:xfrm>
            <a:prstGeom prst="rect">
              <a:avLst/>
            </a:prstGeom>
            <a:ln>
              <a:noFill/>
            </a:ln>
            <a:effectLst>
              <a:outerShdw blurRad="292100" dist="139700" dir="2700000" algn="tl" rotWithShape="0">
                <a:srgbClr val="333333">
                  <a:alpha val="65000"/>
                </a:srgbClr>
              </a:outerShdw>
            </a:effectLst>
          </p:spPr>
        </p:pic>
        <p:sp>
          <p:nvSpPr>
            <p:cNvPr id="25" name="正方形/長方形 24">
              <a:extLst>
                <a:ext uri="{FF2B5EF4-FFF2-40B4-BE49-F238E27FC236}">
                  <a16:creationId xmlns:a16="http://schemas.microsoft.com/office/drawing/2014/main" id="{805E75E6-3EF0-80C8-EDF5-78EEBA11B069}"/>
                </a:ext>
              </a:extLst>
            </p:cNvPr>
            <p:cNvSpPr/>
            <p:nvPr/>
          </p:nvSpPr>
          <p:spPr>
            <a:xfrm>
              <a:off x="2198914" y="5167871"/>
              <a:ext cx="326571" cy="24886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pic>
          <p:nvPicPr>
            <p:cNvPr id="27" name="図 26">
              <a:extLst>
                <a:ext uri="{FF2B5EF4-FFF2-40B4-BE49-F238E27FC236}">
                  <a16:creationId xmlns:a16="http://schemas.microsoft.com/office/drawing/2014/main" id="{49AE540A-F254-071E-52D4-B08C3F487155}"/>
                </a:ext>
              </a:extLst>
            </p:cNvPr>
            <p:cNvPicPr>
              <a:picLocks noChangeAspect="1"/>
            </p:cNvPicPr>
            <p:nvPr/>
          </p:nvPicPr>
          <p:blipFill>
            <a:blip r:embed="rId5"/>
            <a:stretch>
              <a:fillRect/>
            </a:stretch>
          </p:blipFill>
          <p:spPr>
            <a:xfrm>
              <a:off x="2803741" y="4582754"/>
              <a:ext cx="2118661" cy="1973644"/>
            </a:xfrm>
            <a:prstGeom prst="rect">
              <a:avLst/>
            </a:prstGeom>
            <a:ln>
              <a:noFill/>
            </a:ln>
            <a:effectLst>
              <a:outerShdw blurRad="292100" dist="139700" dir="2700000" algn="tl" rotWithShape="0">
                <a:srgbClr val="333333">
                  <a:alpha val="65000"/>
                </a:srgbClr>
              </a:outerShdw>
            </a:effectLst>
          </p:spPr>
        </p:pic>
        <p:sp>
          <p:nvSpPr>
            <p:cNvPr id="28" name="正方形/長方形 27">
              <a:extLst>
                <a:ext uri="{FF2B5EF4-FFF2-40B4-BE49-F238E27FC236}">
                  <a16:creationId xmlns:a16="http://schemas.microsoft.com/office/drawing/2014/main" id="{CACD3246-9083-1E60-A287-E1F38A4B1025}"/>
                </a:ext>
              </a:extLst>
            </p:cNvPr>
            <p:cNvSpPr/>
            <p:nvPr/>
          </p:nvSpPr>
          <p:spPr>
            <a:xfrm>
              <a:off x="2884714" y="5401050"/>
              <a:ext cx="825137" cy="19465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pic>
          <p:nvPicPr>
            <p:cNvPr id="33" name="図 32">
              <a:extLst>
                <a:ext uri="{FF2B5EF4-FFF2-40B4-BE49-F238E27FC236}">
                  <a16:creationId xmlns:a16="http://schemas.microsoft.com/office/drawing/2014/main" id="{D9F57AF5-3E8B-A872-8BDF-01D13535C1CC}"/>
                </a:ext>
              </a:extLst>
            </p:cNvPr>
            <p:cNvPicPr>
              <a:picLocks noChangeAspect="1"/>
            </p:cNvPicPr>
            <p:nvPr/>
          </p:nvPicPr>
          <p:blipFill>
            <a:blip r:embed="rId6"/>
            <a:stretch>
              <a:fillRect/>
            </a:stretch>
          </p:blipFill>
          <p:spPr>
            <a:xfrm>
              <a:off x="5092336" y="4566945"/>
              <a:ext cx="2155046" cy="1973644"/>
            </a:xfrm>
            <a:prstGeom prst="rect">
              <a:avLst/>
            </a:prstGeom>
          </p:spPr>
        </p:pic>
        <p:sp>
          <p:nvSpPr>
            <p:cNvPr id="34" name="正方形/長方形 33">
              <a:extLst>
                <a:ext uri="{FF2B5EF4-FFF2-40B4-BE49-F238E27FC236}">
                  <a16:creationId xmlns:a16="http://schemas.microsoft.com/office/drawing/2014/main" id="{2F5C670E-697D-3E3E-BA90-54E73ED60817}"/>
                </a:ext>
              </a:extLst>
            </p:cNvPr>
            <p:cNvSpPr/>
            <p:nvPr/>
          </p:nvSpPr>
          <p:spPr>
            <a:xfrm>
              <a:off x="5070029" y="5954858"/>
              <a:ext cx="825137" cy="19465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pic>
          <p:nvPicPr>
            <p:cNvPr id="36" name="図 35">
              <a:extLst>
                <a:ext uri="{FF2B5EF4-FFF2-40B4-BE49-F238E27FC236}">
                  <a16:creationId xmlns:a16="http://schemas.microsoft.com/office/drawing/2014/main" id="{52A4D06A-00F4-145C-AD45-B1C899B61900}"/>
                </a:ext>
              </a:extLst>
            </p:cNvPr>
            <p:cNvPicPr>
              <a:picLocks noChangeAspect="1"/>
            </p:cNvPicPr>
            <p:nvPr/>
          </p:nvPicPr>
          <p:blipFill>
            <a:blip r:embed="rId7"/>
            <a:stretch>
              <a:fillRect/>
            </a:stretch>
          </p:blipFill>
          <p:spPr>
            <a:xfrm>
              <a:off x="7345937" y="4578858"/>
              <a:ext cx="2197838" cy="1973644"/>
            </a:xfrm>
            <a:prstGeom prst="rect">
              <a:avLst/>
            </a:prstGeom>
          </p:spPr>
        </p:pic>
        <p:sp>
          <p:nvSpPr>
            <p:cNvPr id="37" name="正方形/長方形 36">
              <a:extLst>
                <a:ext uri="{FF2B5EF4-FFF2-40B4-BE49-F238E27FC236}">
                  <a16:creationId xmlns:a16="http://schemas.microsoft.com/office/drawing/2014/main" id="{5BE6019E-92E9-6C59-C3D5-67FBE935F930}"/>
                </a:ext>
              </a:extLst>
            </p:cNvPr>
            <p:cNvSpPr/>
            <p:nvPr/>
          </p:nvSpPr>
          <p:spPr>
            <a:xfrm>
              <a:off x="7385956" y="6130833"/>
              <a:ext cx="825137" cy="19465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pic>
          <p:nvPicPr>
            <p:cNvPr id="39" name="図 38">
              <a:extLst>
                <a:ext uri="{FF2B5EF4-FFF2-40B4-BE49-F238E27FC236}">
                  <a16:creationId xmlns:a16="http://schemas.microsoft.com/office/drawing/2014/main" id="{E83CBC72-E33C-FE37-E071-7F291D61B254}"/>
                </a:ext>
              </a:extLst>
            </p:cNvPr>
            <p:cNvPicPr>
              <a:picLocks noChangeAspect="1"/>
            </p:cNvPicPr>
            <p:nvPr/>
          </p:nvPicPr>
          <p:blipFill>
            <a:blip r:embed="rId8"/>
            <a:stretch>
              <a:fillRect/>
            </a:stretch>
          </p:blipFill>
          <p:spPr>
            <a:xfrm>
              <a:off x="9718439" y="4206491"/>
              <a:ext cx="2124697" cy="2389118"/>
            </a:xfrm>
            <a:prstGeom prst="rect">
              <a:avLst/>
            </a:prstGeom>
          </p:spPr>
        </p:pic>
        <p:sp>
          <p:nvSpPr>
            <p:cNvPr id="40" name="正方形/長方形 39">
              <a:extLst>
                <a:ext uri="{FF2B5EF4-FFF2-40B4-BE49-F238E27FC236}">
                  <a16:creationId xmlns:a16="http://schemas.microsoft.com/office/drawing/2014/main" id="{F6A5D08D-284C-FDA7-02E6-837976704A3A}"/>
                </a:ext>
              </a:extLst>
            </p:cNvPr>
            <p:cNvSpPr/>
            <p:nvPr/>
          </p:nvSpPr>
          <p:spPr>
            <a:xfrm>
              <a:off x="10780788" y="6325487"/>
              <a:ext cx="601316" cy="21510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grpSp>
    </p:spTree>
    <p:extLst>
      <p:ext uri="{BB962C8B-B14F-4D97-AF65-F5344CB8AC3E}">
        <p14:creationId xmlns:p14="http://schemas.microsoft.com/office/powerpoint/2010/main" val="222360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162E92B-2E9D-6F93-EC12-B76477C76D72}"/>
              </a:ext>
            </a:extLst>
          </p:cNvPr>
          <p:cNvSpPr txBox="1"/>
          <p:nvPr/>
        </p:nvSpPr>
        <p:spPr>
          <a:xfrm>
            <a:off x="0" y="1"/>
            <a:ext cx="4572000" cy="507831"/>
          </a:xfrm>
          <a:prstGeom prst="rect">
            <a:avLst/>
          </a:prstGeom>
          <a:noFill/>
        </p:spPr>
        <p:txBody>
          <a:bodyPr wrap="square">
            <a:spAutoFit/>
          </a:bodyPr>
          <a:lstStyle/>
          <a:p>
            <a:r>
              <a:rPr kumimoji="1" lang="en-US" altLang="zh-CN" sz="1350" dirty="0"/>
              <a:t>【</a:t>
            </a:r>
            <a:r>
              <a:rPr kumimoji="1" lang="zh-CN" altLang="en-US" sz="1350" dirty="0"/>
              <a:t>執行 </a:t>
            </a:r>
            <a:r>
              <a:rPr kumimoji="1" lang="en-US" altLang="zh-CN" sz="1350" dirty="0"/>
              <a:t>- start】</a:t>
            </a:r>
            <a:endParaRPr lang="ja-JP" altLang="en-US" sz="1350" dirty="0"/>
          </a:p>
          <a:p>
            <a:endParaRPr lang="ja-JP" altLang="en-US" sz="1350" dirty="0"/>
          </a:p>
        </p:txBody>
      </p:sp>
      <p:sp>
        <p:nvSpPr>
          <p:cNvPr id="5" name="テキスト ボックス 4">
            <a:extLst>
              <a:ext uri="{FF2B5EF4-FFF2-40B4-BE49-F238E27FC236}">
                <a16:creationId xmlns:a16="http://schemas.microsoft.com/office/drawing/2014/main" id="{11169AC7-B0FE-998C-E3B4-C89CCE4221DD}"/>
              </a:ext>
            </a:extLst>
          </p:cNvPr>
          <p:cNvSpPr txBox="1"/>
          <p:nvPr/>
        </p:nvSpPr>
        <p:spPr>
          <a:xfrm>
            <a:off x="48986" y="366749"/>
            <a:ext cx="8598626" cy="507831"/>
          </a:xfrm>
          <a:prstGeom prst="rect">
            <a:avLst/>
          </a:prstGeom>
          <a:noFill/>
        </p:spPr>
        <p:txBody>
          <a:bodyPr wrap="square" rtlCol="0">
            <a:spAutoFit/>
          </a:bodyPr>
          <a:lstStyle/>
          <a:p>
            <a:pPr marL="342900" indent="-342900">
              <a:buAutoNum type="arabicPeriod"/>
            </a:pPr>
            <a:r>
              <a:rPr kumimoji="1" lang="zh-CN" altLang="en-US" sz="1350" dirty="0"/>
              <a:t>點選</a:t>
            </a:r>
            <a:r>
              <a:rPr lang="en-US" altLang="zh-CN" sz="1350" dirty="0"/>
              <a:t>Start</a:t>
            </a:r>
            <a:r>
              <a:rPr lang="zh-CN" altLang="en-US" sz="1350" dirty="0"/>
              <a:t>後 會出現</a:t>
            </a:r>
            <a:r>
              <a:rPr lang="en-US" altLang="zh-CN" sz="1350" dirty="0"/>
              <a:t>【Running script】</a:t>
            </a:r>
            <a:r>
              <a:rPr lang="zh-CN" altLang="en-US" sz="1350" dirty="0"/>
              <a:t>請等待約</a:t>
            </a:r>
            <a:r>
              <a:rPr lang="en-US" altLang="zh-CN" sz="1350" dirty="0"/>
              <a:t>30</a:t>
            </a:r>
            <a:r>
              <a:rPr lang="en-US" altLang="ja-JP" sz="1350" dirty="0"/>
              <a:t>-60</a:t>
            </a:r>
            <a:r>
              <a:rPr lang="zh-CN" altLang="en-US" sz="1350" dirty="0"/>
              <a:t>秒直到出現</a:t>
            </a:r>
            <a:r>
              <a:rPr lang="en-US" altLang="zh-CN" sz="1350" dirty="0"/>
              <a:t>【Tool generate Complete】 </a:t>
            </a:r>
            <a:r>
              <a:rPr lang="zh-CN" altLang="en-US" sz="1350" dirty="0"/>
              <a:t>按 </a:t>
            </a:r>
            <a:r>
              <a:rPr lang="en-US" altLang="zh-CN" sz="1350" dirty="0"/>
              <a:t>【OK】</a:t>
            </a:r>
          </a:p>
          <a:p>
            <a:r>
              <a:rPr kumimoji="1" lang="ja-JP" altLang="en-US" sz="1350" dirty="0"/>
              <a:t>　　　</a:t>
            </a:r>
            <a:r>
              <a:rPr kumimoji="1" lang="en-US" altLang="zh-CN" sz="1350" dirty="0">
                <a:highlight>
                  <a:srgbClr val="FFFF00"/>
                </a:highlight>
              </a:rPr>
              <a:t>【 Start 】</a:t>
            </a:r>
            <a:r>
              <a:rPr kumimoji="1" lang="zh-CN" altLang="en-US" sz="1350" dirty="0">
                <a:highlight>
                  <a:srgbClr val="FFFF00"/>
                </a:highlight>
              </a:rPr>
              <a:t>按下後到</a:t>
            </a:r>
            <a:r>
              <a:rPr kumimoji="1" lang="en-US" altLang="zh-CN" sz="1350" dirty="0">
                <a:highlight>
                  <a:srgbClr val="FFFF00"/>
                </a:highlight>
              </a:rPr>
              <a:t>【Tool generate Complete】</a:t>
            </a:r>
            <a:r>
              <a:rPr kumimoji="1" lang="zh-CN" altLang="en-US" sz="1350" dirty="0">
                <a:highlight>
                  <a:srgbClr val="FFFF00"/>
                </a:highlight>
              </a:rPr>
              <a:t>出現之前請勿對</a:t>
            </a:r>
            <a:r>
              <a:rPr kumimoji="1" lang="en-US" altLang="zh-CN" sz="1350" dirty="0">
                <a:highlight>
                  <a:srgbClr val="FFFF00"/>
                </a:highlight>
              </a:rPr>
              <a:t>sheet</a:t>
            </a:r>
            <a:r>
              <a:rPr kumimoji="1" lang="zh-CN" altLang="en-US" sz="1350" dirty="0">
                <a:highlight>
                  <a:srgbClr val="FFFF00"/>
                </a:highlight>
              </a:rPr>
              <a:t>做任何動作</a:t>
            </a:r>
            <a:endParaRPr kumimoji="1" lang="ja-JP" altLang="en-US" sz="1350" dirty="0">
              <a:highlight>
                <a:srgbClr val="FFFF00"/>
              </a:highlight>
            </a:endParaRPr>
          </a:p>
        </p:txBody>
      </p:sp>
      <p:grpSp>
        <p:nvGrpSpPr>
          <p:cNvPr id="18" name="グループ化 17">
            <a:extLst>
              <a:ext uri="{FF2B5EF4-FFF2-40B4-BE49-F238E27FC236}">
                <a16:creationId xmlns:a16="http://schemas.microsoft.com/office/drawing/2014/main" id="{274CD6A8-E98F-1C6E-9C53-0187297B8334}"/>
              </a:ext>
            </a:extLst>
          </p:cNvPr>
          <p:cNvGrpSpPr/>
          <p:nvPr/>
        </p:nvGrpSpPr>
        <p:grpSpPr>
          <a:xfrm>
            <a:off x="1475656" y="987574"/>
            <a:ext cx="5832648" cy="3789177"/>
            <a:chOff x="1396636" y="991233"/>
            <a:chExt cx="8043457" cy="5321369"/>
          </a:xfrm>
        </p:grpSpPr>
        <p:pic>
          <p:nvPicPr>
            <p:cNvPr id="7" name="図 6">
              <a:extLst>
                <a:ext uri="{FF2B5EF4-FFF2-40B4-BE49-F238E27FC236}">
                  <a16:creationId xmlns:a16="http://schemas.microsoft.com/office/drawing/2014/main" id="{B5F0C632-E139-C422-B038-6040AB274E32}"/>
                </a:ext>
              </a:extLst>
            </p:cNvPr>
            <p:cNvPicPr>
              <a:picLocks noChangeAspect="1"/>
            </p:cNvPicPr>
            <p:nvPr/>
          </p:nvPicPr>
          <p:blipFill>
            <a:blip r:embed="rId2"/>
            <a:stretch>
              <a:fillRect/>
            </a:stretch>
          </p:blipFill>
          <p:spPr>
            <a:xfrm>
              <a:off x="1396636" y="991233"/>
              <a:ext cx="8033658" cy="2135365"/>
            </a:xfrm>
            <a:prstGeom prst="rect">
              <a:avLst/>
            </a:prstGeom>
            <a:ln>
              <a:noFill/>
            </a:ln>
            <a:effectLst>
              <a:outerShdw blurRad="292100" dist="139700" dir="2700000" algn="tl" rotWithShape="0">
                <a:srgbClr val="333333">
                  <a:alpha val="65000"/>
                </a:srgbClr>
              </a:outerShdw>
            </a:effectLst>
          </p:spPr>
        </p:pic>
        <p:pic>
          <p:nvPicPr>
            <p:cNvPr id="11" name="図 10">
              <a:extLst>
                <a:ext uri="{FF2B5EF4-FFF2-40B4-BE49-F238E27FC236}">
                  <a16:creationId xmlns:a16="http://schemas.microsoft.com/office/drawing/2014/main" id="{C7ACB9C4-0A29-5FBE-075C-907711FFD632}"/>
                </a:ext>
              </a:extLst>
            </p:cNvPr>
            <p:cNvPicPr>
              <a:picLocks noChangeAspect="1"/>
            </p:cNvPicPr>
            <p:nvPr/>
          </p:nvPicPr>
          <p:blipFill>
            <a:blip r:embed="rId3"/>
            <a:stretch>
              <a:fillRect/>
            </a:stretch>
          </p:blipFill>
          <p:spPr>
            <a:xfrm>
              <a:off x="1396636" y="3338598"/>
              <a:ext cx="8043457" cy="2974004"/>
            </a:xfrm>
            <a:prstGeom prst="rect">
              <a:avLst/>
            </a:prstGeom>
          </p:spPr>
        </p:pic>
        <p:sp>
          <p:nvSpPr>
            <p:cNvPr id="12" name="矢印: 下 11">
              <a:extLst>
                <a:ext uri="{FF2B5EF4-FFF2-40B4-BE49-F238E27FC236}">
                  <a16:creationId xmlns:a16="http://schemas.microsoft.com/office/drawing/2014/main" id="{0070B283-3B91-D9B1-499D-EDF579E0561B}"/>
                </a:ext>
              </a:extLst>
            </p:cNvPr>
            <p:cNvSpPr/>
            <p:nvPr/>
          </p:nvSpPr>
          <p:spPr>
            <a:xfrm>
              <a:off x="5016137" y="2737706"/>
              <a:ext cx="618309" cy="600892"/>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sz="1350"/>
            </a:p>
          </p:txBody>
        </p:sp>
        <p:sp>
          <p:nvSpPr>
            <p:cNvPr id="14" name="テキスト ボックス 13">
              <a:extLst>
                <a:ext uri="{FF2B5EF4-FFF2-40B4-BE49-F238E27FC236}">
                  <a16:creationId xmlns:a16="http://schemas.microsoft.com/office/drawing/2014/main" id="{5C541AC6-217C-43E0-E159-9CAFC41D38E8}"/>
                </a:ext>
              </a:extLst>
            </p:cNvPr>
            <p:cNvSpPr txBox="1"/>
            <p:nvPr/>
          </p:nvSpPr>
          <p:spPr>
            <a:xfrm>
              <a:off x="5717178" y="2737706"/>
              <a:ext cx="1680755" cy="400109"/>
            </a:xfrm>
            <a:prstGeom prst="rect">
              <a:avLst/>
            </a:prstGeom>
            <a:noFill/>
          </p:spPr>
          <p:txBody>
            <a:bodyPr wrap="square">
              <a:spAutoFit/>
            </a:bodyPr>
            <a:lstStyle/>
            <a:p>
              <a:r>
                <a:rPr lang="zh-CN" altLang="en-US" sz="1350" dirty="0"/>
                <a:t>等待約</a:t>
              </a:r>
              <a:r>
                <a:rPr lang="en-US" altLang="zh-CN" sz="1350" dirty="0"/>
                <a:t>30</a:t>
              </a:r>
              <a:r>
                <a:rPr lang="zh-CN" altLang="en-US" sz="1350" dirty="0"/>
                <a:t>秒</a:t>
              </a:r>
              <a:endParaRPr lang="ja-JP" altLang="en-US" sz="1350" dirty="0"/>
            </a:p>
          </p:txBody>
        </p:sp>
        <p:sp>
          <p:nvSpPr>
            <p:cNvPr id="16" name="正方形/長方形 15">
              <a:extLst>
                <a:ext uri="{FF2B5EF4-FFF2-40B4-BE49-F238E27FC236}">
                  <a16:creationId xmlns:a16="http://schemas.microsoft.com/office/drawing/2014/main" id="{F6EAC6C9-C2D4-73A0-95F3-14416394C956}"/>
                </a:ext>
              </a:extLst>
            </p:cNvPr>
            <p:cNvSpPr/>
            <p:nvPr/>
          </p:nvSpPr>
          <p:spPr>
            <a:xfrm>
              <a:off x="5799909" y="5068389"/>
              <a:ext cx="296092" cy="20029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7" name="正方形/長方形 16">
              <a:extLst>
                <a:ext uri="{FF2B5EF4-FFF2-40B4-BE49-F238E27FC236}">
                  <a16:creationId xmlns:a16="http://schemas.microsoft.com/office/drawing/2014/main" id="{E1C88F32-0B21-D787-4D3E-F579D9471F1D}"/>
                </a:ext>
              </a:extLst>
            </p:cNvPr>
            <p:cNvSpPr/>
            <p:nvPr/>
          </p:nvSpPr>
          <p:spPr>
            <a:xfrm>
              <a:off x="4619897" y="991233"/>
              <a:ext cx="1680754" cy="46309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grpSp>
    </p:spTree>
    <p:extLst>
      <p:ext uri="{BB962C8B-B14F-4D97-AF65-F5344CB8AC3E}">
        <p14:creationId xmlns:p14="http://schemas.microsoft.com/office/powerpoint/2010/main" val="413736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0468899-FB5F-563E-B1B4-2780B6058CCA}"/>
              </a:ext>
            </a:extLst>
          </p:cNvPr>
          <p:cNvSpPr txBox="1"/>
          <p:nvPr/>
        </p:nvSpPr>
        <p:spPr>
          <a:xfrm>
            <a:off x="24493" y="302656"/>
            <a:ext cx="8598626" cy="1303306"/>
          </a:xfrm>
          <a:prstGeom prst="rect">
            <a:avLst/>
          </a:prstGeom>
          <a:noFill/>
        </p:spPr>
        <p:txBody>
          <a:bodyPr wrap="square" rtlCol="0">
            <a:spAutoFit/>
          </a:bodyPr>
          <a:lstStyle/>
          <a:p>
            <a:pPr>
              <a:lnSpc>
                <a:spcPct val="150000"/>
              </a:lnSpc>
            </a:pPr>
            <a:r>
              <a:rPr lang="en-US" altLang="ja-JP" sz="1350" dirty="0"/>
              <a:t>2. </a:t>
            </a:r>
            <a:r>
              <a:rPr lang="zh-CN" altLang="en-US" sz="1350" dirty="0"/>
              <a:t>工具會自動跳轉到</a:t>
            </a:r>
            <a:r>
              <a:rPr lang="en-US" altLang="zh-CN" sz="1350" dirty="0"/>
              <a:t>DMI</a:t>
            </a:r>
            <a:r>
              <a:rPr lang="zh-CN" altLang="en-US" sz="1350" dirty="0"/>
              <a:t>輸入頁面。</a:t>
            </a:r>
            <a:endParaRPr lang="en-US" altLang="zh-CN" sz="1350" dirty="0"/>
          </a:p>
          <a:p>
            <a:pPr marL="600075" lvl="1" indent="-257175">
              <a:lnSpc>
                <a:spcPct val="150000"/>
              </a:lnSpc>
              <a:buFont typeface="+mj-ea"/>
              <a:buAutoNum type="circleNumDbPlain"/>
            </a:pPr>
            <a:r>
              <a:rPr lang="en-US" altLang="zh-CN" sz="1350" dirty="0"/>
              <a:t>Model </a:t>
            </a:r>
            <a:r>
              <a:rPr lang="zh-CN" altLang="en-US" sz="1350" dirty="0"/>
              <a:t>下拉式選單中有此文件所有的機種可選擇 若為同一份文件則不需再從</a:t>
            </a:r>
            <a:r>
              <a:rPr lang="en-US" altLang="zh-CN" sz="1350" dirty="0"/>
              <a:t>start</a:t>
            </a:r>
            <a:r>
              <a:rPr lang="zh-CN" altLang="en-US" sz="1350" dirty="0"/>
              <a:t>分頁開始</a:t>
            </a:r>
            <a:endParaRPr lang="en-US" altLang="zh-CN" sz="1350" dirty="0"/>
          </a:p>
          <a:p>
            <a:pPr marL="600075" lvl="1" indent="-257175">
              <a:lnSpc>
                <a:spcPct val="150000"/>
              </a:lnSpc>
              <a:buFont typeface="+mj-ea"/>
              <a:buAutoNum type="circleNumDbPlain"/>
            </a:pPr>
            <a:r>
              <a:rPr lang="en-US" altLang="zh-CN" sz="1350" dirty="0"/>
              <a:t>query</a:t>
            </a:r>
            <a:r>
              <a:rPr lang="zh-CN" altLang="en-US" sz="1350" dirty="0"/>
              <a:t>開頭分頁為選擇構成工具</a:t>
            </a:r>
            <a:endParaRPr lang="en-US" altLang="zh-CN" sz="1350" dirty="0"/>
          </a:p>
          <a:p>
            <a:pPr marL="600075" lvl="1" indent="-257175">
              <a:lnSpc>
                <a:spcPct val="150000"/>
              </a:lnSpc>
              <a:buFont typeface="+mj-ea"/>
              <a:buAutoNum type="circleNumDbPlain"/>
            </a:pPr>
            <a:r>
              <a:rPr lang="zh-CN" altLang="en-US" sz="1350" dirty="0"/>
              <a:t>最後兩個分頁為此</a:t>
            </a:r>
            <a:r>
              <a:rPr lang="en-US" altLang="zh-CN" sz="1350" dirty="0"/>
              <a:t>model</a:t>
            </a:r>
            <a:r>
              <a:rPr lang="zh-CN" altLang="en-US" sz="1350" dirty="0"/>
              <a:t>用到的</a:t>
            </a:r>
            <a:r>
              <a:rPr lang="en-US" altLang="zh-CN" sz="1350" dirty="0"/>
              <a:t>Production</a:t>
            </a:r>
            <a:r>
              <a:rPr lang="ja-JP" altLang="en-US" sz="1350" dirty="0"/>
              <a:t> </a:t>
            </a:r>
            <a:r>
              <a:rPr lang="zh-CN" altLang="en-US" sz="1350" dirty="0"/>
              <a:t>文件表格</a:t>
            </a:r>
            <a:endParaRPr lang="en-US" altLang="zh-CN" sz="1350" dirty="0"/>
          </a:p>
        </p:txBody>
      </p:sp>
      <p:sp>
        <p:nvSpPr>
          <p:cNvPr id="5" name="テキスト ボックス 4">
            <a:extLst>
              <a:ext uri="{FF2B5EF4-FFF2-40B4-BE49-F238E27FC236}">
                <a16:creationId xmlns:a16="http://schemas.microsoft.com/office/drawing/2014/main" id="{9DC71951-4722-6386-F898-A6C9BF2CAC6B}"/>
              </a:ext>
            </a:extLst>
          </p:cNvPr>
          <p:cNvSpPr txBox="1"/>
          <p:nvPr/>
        </p:nvSpPr>
        <p:spPr>
          <a:xfrm>
            <a:off x="0" y="0"/>
            <a:ext cx="4572000" cy="300082"/>
          </a:xfrm>
          <a:prstGeom prst="rect">
            <a:avLst/>
          </a:prstGeom>
          <a:noFill/>
        </p:spPr>
        <p:txBody>
          <a:bodyPr wrap="square">
            <a:spAutoFit/>
          </a:bodyPr>
          <a:lstStyle/>
          <a:p>
            <a:r>
              <a:rPr kumimoji="1" lang="en-US" altLang="zh-CN" sz="1350" dirty="0"/>
              <a:t>【</a:t>
            </a:r>
            <a:r>
              <a:rPr kumimoji="1" lang="zh-CN" altLang="en-US" sz="1350" dirty="0"/>
              <a:t>執行 </a:t>
            </a:r>
            <a:r>
              <a:rPr kumimoji="1" lang="en-US" altLang="zh-CN" sz="1350" dirty="0"/>
              <a:t>– </a:t>
            </a:r>
            <a:r>
              <a:rPr kumimoji="1" lang="zh-CN" altLang="en-US" sz="1350" dirty="0"/>
              <a:t>開始使用</a:t>
            </a:r>
            <a:r>
              <a:rPr kumimoji="1" lang="en-US" altLang="zh-CN" sz="1350" dirty="0"/>
              <a:t>】</a:t>
            </a:r>
            <a:endParaRPr lang="ja-JP" altLang="en-US" sz="1350" dirty="0"/>
          </a:p>
        </p:txBody>
      </p:sp>
      <p:pic>
        <p:nvPicPr>
          <p:cNvPr id="11" name="図 10">
            <a:extLst>
              <a:ext uri="{FF2B5EF4-FFF2-40B4-BE49-F238E27FC236}">
                <a16:creationId xmlns:a16="http://schemas.microsoft.com/office/drawing/2014/main" id="{DE6F7D28-644D-DCC5-9FDF-8E644474C1F8}"/>
              </a:ext>
            </a:extLst>
          </p:cNvPr>
          <p:cNvPicPr>
            <a:picLocks noChangeAspect="1"/>
          </p:cNvPicPr>
          <p:nvPr/>
        </p:nvPicPr>
        <p:blipFill>
          <a:blip r:embed="rId2"/>
          <a:stretch>
            <a:fillRect/>
          </a:stretch>
        </p:blipFill>
        <p:spPr>
          <a:xfrm>
            <a:off x="2459222" y="1652775"/>
            <a:ext cx="3507100" cy="3350011"/>
          </a:xfrm>
          <a:prstGeom prst="rect">
            <a:avLst/>
          </a:prstGeom>
          <a:ln>
            <a:noFill/>
          </a:ln>
          <a:effectLst>
            <a:outerShdw blurRad="292100" dist="139700" dir="2700000" algn="tl" rotWithShape="0">
              <a:srgbClr val="333333">
                <a:alpha val="65000"/>
              </a:srgbClr>
            </a:outerShdw>
          </a:effectLst>
        </p:spPr>
      </p:pic>
      <p:sp>
        <p:nvSpPr>
          <p:cNvPr id="12" name="正方形/長方形 11">
            <a:extLst>
              <a:ext uri="{FF2B5EF4-FFF2-40B4-BE49-F238E27FC236}">
                <a16:creationId xmlns:a16="http://schemas.microsoft.com/office/drawing/2014/main" id="{3B38E3AB-1451-20C8-899F-0A7701C24DDC}"/>
              </a:ext>
            </a:extLst>
          </p:cNvPr>
          <p:cNvSpPr/>
          <p:nvPr/>
        </p:nvSpPr>
        <p:spPr>
          <a:xfrm>
            <a:off x="3866606" y="4820518"/>
            <a:ext cx="1469571" cy="228600"/>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3" name="正方形/長方形 12">
            <a:extLst>
              <a:ext uri="{FF2B5EF4-FFF2-40B4-BE49-F238E27FC236}">
                <a16:creationId xmlns:a16="http://schemas.microsoft.com/office/drawing/2014/main" id="{15D06D6F-9DDB-FCAA-2796-AF91E6EE8F82}"/>
              </a:ext>
            </a:extLst>
          </p:cNvPr>
          <p:cNvSpPr/>
          <p:nvPr/>
        </p:nvSpPr>
        <p:spPr>
          <a:xfrm>
            <a:off x="3477986" y="2772915"/>
            <a:ext cx="845821" cy="1048295"/>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4" name="正方形/長方形 13">
            <a:extLst>
              <a:ext uri="{FF2B5EF4-FFF2-40B4-BE49-F238E27FC236}">
                <a16:creationId xmlns:a16="http://schemas.microsoft.com/office/drawing/2014/main" id="{8B181F4C-0721-CF1C-647F-FB9CD3F37043}"/>
              </a:ext>
            </a:extLst>
          </p:cNvPr>
          <p:cNvSpPr/>
          <p:nvPr/>
        </p:nvSpPr>
        <p:spPr>
          <a:xfrm>
            <a:off x="3166110" y="4820518"/>
            <a:ext cx="641713" cy="228600"/>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sz="1350"/>
          </a:p>
        </p:txBody>
      </p:sp>
      <p:sp>
        <p:nvSpPr>
          <p:cNvPr id="16" name="テキスト ボックス 15">
            <a:extLst>
              <a:ext uri="{FF2B5EF4-FFF2-40B4-BE49-F238E27FC236}">
                <a16:creationId xmlns:a16="http://schemas.microsoft.com/office/drawing/2014/main" id="{C6764D45-C79A-BCAB-86C0-999CEE96BF59}"/>
              </a:ext>
            </a:extLst>
          </p:cNvPr>
          <p:cNvSpPr txBox="1"/>
          <p:nvPr/>
        </p:nvSpPr>
        <p:spPr>
          <a:xfrm>
            <a:off x="4056019" y="2912281"/>
            <a:ext cx="515981" cy="300082"/>
          </a:xfrm>
          <a:prstGeom prst="rect">
            <a:avLst/>
          </a:prstGeom>
          <a:noFill/>
        </p:spPr>
        <p:txBody>
          <a:bodyPr wrap="square">
            <a:spAutoFit/>
          </a:bodyPr>
          <a:lstStyle/>
          <a:p>
            <a:r>
              <a:rPr lang="ja-JP" altLang="en-US" sz="1350" dirty="0">
                <a:solidFill>
                  <a:srgbClr val="92D050"/>
                </a:solidFill>
                <a:latin typeface="微軟正黑體" panose="020B0604030504040204" pitchFamily="34" charset="-120"/>
                <a:ea typeface="微軟正黑體" panose="020B0604030504040204" pitchFamily="34" charset="-120"/>
              </a:rPr>
              <a:t>❶</a:t>
            </a:r>
            <a:endParaRPr lang="ja-JP" altLang="en-US" sz="1350" dirty="0">
              <a:solidFill>
                <a:srgbClr val="92D050"/>
              </a:solidFill>
            </a:endParaRPr>
          </a:p>
        </p:txBody>
      </p:sp>
      <p:sp>
        <p:nvSpPr>
          <p:cNvPr id="18" name="テキスト ボックス 17">
            <a:extLst>
              <a:ext uri="{FF2B5EF4-FFF2-40B4-BE49-F238E27FC236}">
                <a16:creationId xmlns:a16="http://schemas.microsoft.com/office/drawing/2014/main" id="{5DD9BD85-85BC-5791-45D2-71E8CBEAC231}"/>
              </a:ext>
            </a:extLst>
          </p:cNvPr>
          <p:cNvSpPr txBox="1"/>
          <p:nvPr/>
        </p:nvSpPr>
        <p:spPr>
          <a:xfrm>
            <a:off x="3280410" y="4610453"/>
            <a:ext cx="395151" cy="300082"/>
          </a:xfrm>
          <a:prstGeom prst="rect">
            <a:avLst/>
          </a:prstGeom>
          <a:noFill/>
        </p:spPr>
        <p:txBody>
          <a:bodyPr wrap="square">
            <a:spAutoFit/>
          </a:bodyPr>
          <a:lstStyle>
            <a:defPPr>
              <a:defRPr lang="ja-JP"/>
            </a:defPPr>
            <a:lvl1pPr>
              <a:defRPr b="0" i="0">
                <a:solidFill>
                  <a:srgbClr val="92D050"/>
                </a:solidFill>
                <a:effectLst/>
                <a:latin typeface="微軟正黑體" panose="020B0604030504040204" pitchFamily="34" charset="-120"/>
                <a:ea typeface="微軟正黑體" panose="020B0604030504040204" pitchFamily="34" charset="-120"/>
              </a:defRPr>
            </a:lvl1pPr>
          </a:lstStyle>
          <a:p>
            <a:r>
              <a:rPr lang="ja-JP" altLang="en-US" sz="1350" dirty="0"/>
              <a:t>❷</a:t>
            </a:r>
          </a:p>
        </p:txBody>
      </p:sp>
      <p:sp>
        <p:nvSpPr>
          <p:cNvPr id="20" name="テキスト ボックス 19">
            <a:extLst>
              <a:ext uri="{FF2B5EF4-FFF2-40B4-BE49-F238E27FC236}">
                <a16:creationId xmlns:a16="http://schemas.microsoft.com/office/drawing/2014/main" id="{167EE3C0-8614-3CD2-009B-51F76C8C6D51}"/>
              </a:ext>
            </a:extLst>
          </p:cNvPr>
          <p:cNvSpPr txBox="1"/>
          <p:nvPr/>
        </p:nvSpPr>
        <p:spPr>
          <a:xfrm>
            <a:off x="4772911" y="4610453"/>
            <a:ext cx="375557" cy="300082"/>
          </a:xfrm>
          <a:prstGeom prst="rect">
            <a:avLst/>
          </a:prstGeom>
          <a:noFill/>
        </p:spPr>
        <p:txBody>
          <a:bodyPr wrap="square">
            <a:spAutoFit/>
          </a:bodyPr>
          <a:lstStyle>
            <a:defPPr>
              <a:defRPr lang="ja-JP"/>
            </a:defPPr>
            <a:lvl1pPr>
              <a:defRPr b="0" i="0">
                <a:solidFill>
                  <a:srgbClr val="92D050"/>
                </a:solidFill>
                <a:effectLst/>
                <a:latin typeface="微軟正黑體" panose="020B0604030504040204" pitchFamily="34" charset="-120"/>
                <a:ea typeface="微軟正黑體" panose="020B0604030504040204" pitchFamily="34" charset="-120"/>
              </a:defRPr>
            </a:lvl1pPr>
          </a:lstStyle>
          <a:p>
            <a:r>
              <a:rPr lang="ja-JP" altLang="en-US" sz="1350" dirty="0"/>
              <a:t>❸</a:t>
            </a:r>
          </a:p>
        </p:txBody>
      </p:sp>
    </p:spTree>
    <p:extLst>
      <p:ext uri="{BB962C8B-B14F-4D97-AF65-F5344CB8AC3E}">
        <p14:creationId xmlns:p14="http://schemas.microsoft.com/office/powerpoint/2010/main" val="1116873995"/>
      </p:ext>
    </p:extLst>
  </p:cSld>
  <p:clrMapOvr>
    <a:masterClrMapping/>
  </p:clrMapOvr>
</p:sld>
</file>

<file path=ppt/theme/theme1.xml><?xml version="1.0" encoding="utf-8"?>
<a:theme xmlns:a="http://schemas.openxmlformats.org/drawingml/2006/main" name="2021_PPT_template_16x9_Confid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2021_PPT_template_16x9_Confidential</Template>
  <TotalTime>36</TotalTime>
  <Words>557</Words>
  <Application>Microsoft Office PowerPoint</Application>
  <PresentationFormat>画面に合わせる (16:9)</PresentationFormat>
  <Paragraphs>63</Paragraphs>
  <Slides>14</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微軟正黑體</vt:lpstr>
      <vt:lpstr>Arial</vt:lpstr>
      <vt:lpstr>Calibri</vt:lpstr>
      <vt:lpstr>2021_PPT_template_16x9_Confidential</vt:lpstr>
      <vt:lpstr>Online DMI Code Query Tool Manual</vt:lpstr>
      <vt:lpstr>Requirements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Yunching C(鄭芸青)</dc:creator>
  <cp:lastModifiedBy>106094-DUTN</cp:lastModifiedBy>
  <cp:revision>12</cp:revision>
  <dcterms:created xsi:type="dcterms:W3CDTF">2021-01-11T10:20:49Z</dcterms:created>
  <dcterms:modified xsi:type="dcterms:W3CDTF">2023-12-07T09:16:41Z</dcterms:modified>
</cp:coreProperties>
</file>