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86" r:id="rId2"/>
  </p:sldMasterIdLst>
  <p:notesMasterIdLst>
    <p:notesMasterId r:id="rId4"/>
  </p:notesMasterIdLst>
  <p:sldIdLst>
    <p:sldId id="283"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114" d="100"/>
          <a:sy n="114" d="100"/>
        </p:scale>
        <p:origin x="2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C5AAE-CA53-494C-B7D7-09BFC751920C}" type="datetimeFigureOut">
              <a:rPr kumimoji="1" lang="ja-JP" altLang="en-US" smtClean="0"/>
              <a:t>2021/3/4</a:t>
            </a:fld>
            <a:endParaRPr kumimoji="1" lang="ja-JP"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ja-JP"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35BDC-14F8-49A1-8C5E-A68E50DB556B}" type="slidenum">
              <a:rPr kumimoji="1" lang="ja-JP" altLang="en-US" smtClean="0"/>
              <a:t>‹#›</a:t>
            </a:fld>
            <a:endParaRPr kumimoji="1" lang="ja-JP" altLang="en-US"/>
          </a:p>
        </p:txBody>
      </p:sp>
    </p:spTree>
    <p:extLst>
      <p:ext uri="{BB962C8B-B14F-4D97-AF65-F5344CB8AC3E}">
        <p14:creationId xmlns:p14="http://schemas.microsoft.com/office/powerpoint/2010/main" val="24562157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4100"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3"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標題 1"/>
          <p:cNvSpPr>
            <a:spLocks noGrp="1"/>
          </p:cNvSpPr>
          <p:nvPr>
            <p:ph type="ctrTitle" hasCustomPrompt="1"/>
          </p:nvPr>
        </p:nvSpPr>
        <p:spPr>
          <a:xfrm>
            <a:off x="1103446" y="4581130"/>
            <a:ext cx="8685989" cy="1056117"/>
          </a:xfrm>
          <a:prstGeom prst="rect">
            <a:avLst/>
          </a:prstGeom>
        </p:spPr>
        <p:txBody>
          <a:bodyPr>
            <a:normAutofit/>
          </a:bodyPr>
          <a:lstStyle>
            <a:lvl1pPr algn="l">
              <a:lnSpc>
                <a:spcPct val="150000"/>
              </a:lnSpc>
              <a:defRPr sz="4000" b="1">
                <a:solidFill>
                  <a:schemeClr val="tx2">
                    <a:lumMod val="60000"/>
                    <a:lumOff val="40000"/>
                  </a:schemeClr>
                </a:solidFill>
                <a:latin typeface="+mj-lt"/>
              </a:defRPr>
            </a:lvl1pPr>
          </a:lstStyle>
          <a:p>
            <a:r>
              <a:rPr lang="en-US" altLang="zh-TW" dirty="0"/>
              <a:t>Put Presentation Title Here</a:t>
            </a:r>
            <a:endParaRPr lang="zh-TW" altLang="en-US" dirty="0"/>
          </a:p>
        </p:txBody>
      </p:sp>
      <p:sp>
        <p:nvSpPr>
          <p:cNvPr id="12" name="文字版面配置區 16"/>
          <p:cNvSpPr>
            <a:spLocks noGrp="1"/>
          </p:cNvSpPr>
          <p:nvPr>
            <p:ph type="body" sz="quarter" idx="15" hasCustomPrompt="1"/>
          </p:nvPr>
        </p:nvSpPr>
        <p:spPr>
          <a:xfrm>
            <a:off x="4175787" y="5733257"/>
            <a:ext cx="2880320" cy="479953"/>
          </a:xfrm>
          <a:prstGeom prst="rect">
            <a:avLst/>
          </a:prstGeom>
        </p:spPr>
        <p:txBody>
          <a:bodyPr/>
          <a:lstStyle>
            <a:lvl1pPr marL="0" indent="0" algn="l">
              <a:buFontTx/>
              <a:buNone/>
              <a:defRPr sz="2133">
                <a:solidFill>
                  <a:schemeClr val="bg1">
                    <a:lumMod val="50000"/>
                  </a:schemeClr>
                </a:solidFill>
              </a:defRPr>
            </a:lvl1pPr>
          </a:lstStyle>
          <a:p>
            <a:pPr lvl="0"/>
            <a:r>
              <a:rPr lang="en-US" altLang="zh-TW" dirty="0"/>
              <a:t>Day/Month/2020</a:t>
            </a:r>
            <a:endParaRPr lang="zh-TW" altLang="en-US" dirty="0"/>
          </a:p>
        </p:txBody>
      </p:sp>
      <p:sp>
        <p:nvSpPr>
          <p:cNvPr id="13" name="文字版面配置區 16"/>
          <p:cNvSpPr>
            <a:spLocks noGrp="1"/>
          </p:cNvSpPr>
          <p:nvPr>
            <p:ph type="body" sz="quarter" idx="16" hasCustomPrompt="1"/>
          </p:nvPr>
        </p:nvSpPr>
        <p:spPr>
          <a:xfrm>
            <a:off x="1103445" y="5733257"/>
            <a:ext cx="2976331" cy="479953"/>
          </a:xfrm>
          <a:prstGeom prst="rect">
            <a:avLst/>
          </a:prstGeom>
        </p:spPr>
        <p:txBody>
          <a:bodyPr/>
          <a:lstStyle>
            <a:lvl1pPr marL="0" indent="0" algn="l">
              <a:buFontTx/>
              <a:buNone/>
              <a:defRPr sz="2133" b="1" baseline="0">
                <a:solidFill>
                  <a:schemeClr val="bg1">
                    <a:lumMod val="50000"/>
                  </a:schemeClr>
                </a:solidFill>
              </a:defRPr>
            </a:lvl1pPr>
          </a:lstStyle>
          <a:p>
            <a:pPr lvl="0"/>
            <a:r>
              <a:rPr lang="en-US" altLang="zh-TW" dirty="0"/>
              <a:t>Presenter Name</a:t>
            </a:r>
            <a:endParaRPr lang="zh-TW" altLang="en-US" dirty="0"/>
          </a:p>
        </p:txBody>
      </p:sp>
    </p:spTree>
    <p:extLst>
      <p:ext uri="{BB962C8B-B14F-4D97-AF65-F5344CB8AC3E}">
        <p14:creationId xmlns:p14="http://schemas.microsoft.com/office/powerpoint/2010/main" val="178646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標題投影片">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7CDF5037-79E5-46F4-B861-9D0AE34572F6}"/>
              </a:ext>
            </a:extLst>
          </p:cNvPr>
          <p:cNvSpPr>
            <a:spLocks noGrp="1"/>
          </p:cNvSpPr>
          <p:nvPr>
            <p:ph type="dt" sz="half" idx="10"/>
          </p:nvPr>
        </p:nvSpPr>
        <p:spPr/>
        <p:txBody>
          <a:bodyPr/>
          <a:lstStyle/>
          <a:p>
            <a:fld id="{D05937D6-7999-413F-BEA7-DA51D87AD998}" type="datetime1">
              <a:rPr kumimoji="1" lang="ja-JP" altLang="en-US" smtClean="0"/>
              <a:t>2021/3/4</a:t>
            </a:fld>
            <a:endParaRPr kumimoji="1" lang="ja-JP" altLang="en-US"/>
          </a:p>
        </p:txBody>
      </p:sp>
      <p:sp>
        <p:nvSpPr>
          <p:cNvPr id="5" name="頁尾版面配置區 4">
            <a:extLst>
              <a:ext uri="{FF2B5EF4-FFF2-40B4-BE49-F238E27FC236}">
                <a16:creationId xmlns:a16="http://schemas.microsoft.com/office/drawing/2014/main" id="{0AC05A55-96D6-40A2-B044-AFF1DBF30959}"/>
              </a:ext>
            </a:extLst>
          </p:cNvPr>
          <p:cNvSpPr>
            <a:spLocks noGrp="1"/>
          </p:cNvSpPr>
          <p:nvPr>
            <p:ph type="ftr" sz="quarter" idx="11"/>
          </p:nvPr>
        </p:nvSpPr>
        <p:spPr/>
        <p:txBody>
          <a:bodyPr/>
          <a:lstStyle/>
          <a:p>
            <a:endParaRPr kumimoji="1" lang="ja-JP" altLang="en-US"/>
          </a:p>
        </p:txBody>
      </p:sp>
      <p:sp>
        <p:nvSpPr>
          <p:cNvPr id="6" name="投影片編號版面配置區 5">
            <a:extLst>
              <a:ext uri="{FF2B5EF4-FFF2-40B4-BE49-F238E27FC236}">
                <a16:creationId xmlns:a16="http://schemas.microsoft.com/office/drawing/2014/main" id="{D8E864BF-1D64-4DD8-805E-90130C771F55}"/>
              </a:ext>
            </a:extLst>
          </p:cNvPr>
          <p:cNvSpPr>
            <a:spLocks noGrp="1"/>
          </p:cNvSpPr>
          <p:nvPr>
            <p:ph type="sldNum" sz="quarter" idx="12"/>
          </p:nvPr>
        </p:nvSpPr>
        <p:spPr/>
        <p:txBody>
          <a:bodyPr/>
          <a:lstStyle/>
          <a:p>
            <a:fld id="{A67835EE-C211-4EF4-AE5C-49454626FFB9}" type="slidenum">
              <a:rPr kumimoji="1" lang="ja-JP" altLang="en-US" smtClean="0"/>
              <a:t>‹#›</a:t>
            </a:fld>
            <a:endParaRPr kumimoji="1" lang="ja-JP" altLang="en-US"/>
          </a:p>
        </p:txBody>
      </p:sp>
    </p:spTree>
    <p:extLst>
      <p:ext uri="{BB962C8B-B14F-4D97-AF65-F5344CB8AC3E}">
        <p14:creationId xmlns:p14="http://schemas.microsoft.com/office/powerpoint/2010/main" val="25040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heet-3">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4" y="-1"/>
            <a:ext cx="12190133" cy="68569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6"/>
          <p:cNvSpPr txBox="1">
            <a:spLocks noChangeArrowheads="1"/>
          </p:cNvSpPr>
          <p:nvPr userDrawn="1"/>
        </p:nvSpPr>
        <p:spPr bwMode="white">
          <a:xfrm>
            <a:off x="4367808" y="1508787"/>
            <a:ext cx="7200800" cy="2349041"/>
          </a:xfrm>
          <a:prstGeom prst="rect">
            <a:avLst/>
          </a:prstGeom>
          <a:solidFill>
            <a:srgbClr val="FFFFFF">
              <a:alpha val="58039"/>
            </a:srgbClr>
          </a:solidFill>
          <a:ln w="9525">
            <a:noFill/>
            <a:miter lim="800000"/>
            <a:headEnd/>
            <a:tailEnd/>
          </a:ln>
        </p:spPr>
        <p:txBody>
          <a:bodyPr wrap="square">
            <a:spAutoFit/>
          </a:bodyPr>
          <a:lstStyle/>
          <a:p>
            <a:pPr algn="ctr">
              <a:defRPr/>
            </a:pPr>
            <a:r>
              <a:rPr lang="en-US" altLang="zh-TW" sz="2933" i="0" dirty="0">
                <a:solidFill>
                  <a:schemeClr val="tx2">
                    <a:lumMod val="60000"/>
                    <a:lumOff val="40000"/>
                  </a:schemeClr>
                </a:solidFill>
                <a:latin typeface="+mn-lt"/>
              </a:rPr>
              <a:t>Allion is the premier resource for all of your third party testing needs. Our services bring products to market more quickly, reliably, and cost effectively to protect your brand quality and that of your suppliers. </a:t>
            </a:r>
          </a:p>
        </p:txBody>
      </p:sp>
    </p:spTree>
    <p:extLst>
      <p:ext uri="{BB962C8B-B14F-4D97-AF65-F5344CB8AC3E}">
        <p14:creationId xmlns:p14="http://schemas.microsoft.com/office/powerpoint/2010/main" val="15030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C4F49-D3F7-4679-AE00-6773B8081F5A}"/>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endParaRPr kumimoji="1" lang="ja-JP" altLang="en-US"/>
          </a:p>
        </p:txBody>
      </p:sp>
      <p:sp>
        <p:nvSpPr>
          <p:cNvPr id="3" name="副標題 2">
            <a:extLst>
              <a:ext uri="{FF2B5EF4-FFF2-40B4-BE49-F238E27FC236}">
                <a16:creationId xmlns:a16="http://schemas.microsoft.com/office/drawing/2014/main" id="{52C43131-A27B-4176-BEC2-1804A991C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endParaRPr kumimoji="1" lang="ja-JP" altLang="en-US"/>
          </a:p>
        </p:txBody>
      </p:sp>
      <p:sp>
        <p:nvSpPr>
          <p:cNvPr id="4" name="日期版面配置區 3">
            <a:extLst>
              <a:ext uri="{FF2B5EF4-FFF2-40B4-BE49-F238E27FC236}">
                <a16:creationId xmlns:a16="http://schemas.microsoft.com/office/drawing/2014/main" id="{A4992E42-B68D-4BC6-AA87-FE170AED7FA3}"/>
              </a:ext>
            </a:extLst>
          </p:cNvPr>
          <p:cNvSpPr>
            <a:spLocks noGrp="1"/>
          </p:cNvSpPr>
          <p:nvPr>
            <p:ph type="dt" sz="half" idx="10"/>
          </p:nvPr>
        </p:nvSpPr>
        <p:spPr/>
        <p:txBody>
          <a:bodyPr/>
          <a:lstStyle/>
          <a:p>
            <a:fld id="{D73227FB-867B-402A-BDE9-E0E5E4741EEB}" type="datetime1">
              <a:rPr kumimoji="1" lang="ja-JP" altLang="en-US" smtClean="0"/>
              <a:t>2021/3/4</a:t>
            </a:fld>
            <a:endParaRPr kumimoji="1" lang="ja-JP" altLang="en-US"/>
          </a:p>
        </p:txBody>
      </p:sp>
      <p:sp>
        <p:nvSpPr>
          <p:cNvPr id="5" name="頁尾版面配置區 4">
            <a:extLst>
              <a:ext uri="{FF2B5EF4-FFF2-40B4-BE49-F238E27FC236}">
                <a16:creationId xmlns:a16="http://schemas.microsoft.com/office/drawing/2014/main" id="{97CB89F4-BDE6-444B-BF45-5FFC872CD017}"/>
              </a:ext>
            </a:extLst>
          </p:cNvPr>
          <p:cNvSpPr>
            <a:spLocks noGrp="1"/>
          </p:cNvSpPr>
          <p:nvPr>
            <p:ph type="ftr" sz="quarter" idx="11"/>
          </p:nvPr>
        </p:nvSpPr>
        <p:spPr/>
        <p:txBody>
          <a:bodyPr/>
          <a:lstStyle/>
          <a:p>
            <a:endParaRPr kumimoji="1" lang="ja-JP" altLang="en-US"/>
          </a:p>
        </p:txBody>
      </p:sp>
      <p:sp>
        <p:nvSpPr>
          <p:cNvPr id="6" name="投影片編號版面配置區 5">
            <a:extLst>
              <a:ext uri="{FF2B5EF4-FFF2-40B4-BE49-F238E27FC236}">
                <a16:creationId xmlns:a16="http://schemas.microsoft.com/office/drawing/2014/main" id="{91861424-293C-4A07-8E8E-27ECA627C166}"/>
              </a:ext>
            </a:extLst>
          </p:cNvPr>
          <p:cNvSpPr>
            <a:spLocks noGrp="1"/>
          </p:cNvSpPr>
          <p:nvPr>
            <p:ph type="sldNum" sz="quarter" idx="12"/>
          </p:nvPr>
        </p:nvSpPr>
        <p:spPr/>
        <p:txBody>
          <a:bodyPr/>
          <a:lstStyle/>
          <a:p>
            <a:fld id="{2D198E5E-8626-4932-9C18-A662694DD026}" type="slidenum">
              <a:rPr kumimoji="1" lang="ja-JP" altLang="en-US" smtClean="0"/>
              <a:t>‹#›</a:t>
            </a:fld>
            <a:endParaRPr kumimoji="1" lang="ja-JP" altLang="en-US"/>
          </a:p>
        </p:txBody>
      </p:sp>
    </p:spTree>
    <p:extLst>
      <p:ext uri="{BB962C8B-B14F-4D97-AF65-F5344CB8AC3E}">
        <p14:creationId xmlns:p14="http://schemas.microsoft.com/office/powerpoint/2010/main" val="905746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1026" name="Picture 2" descr="D:\Allion_ClarkChao\04.Allion Design\01.PPT Template\2018ppt\2019\2019ppt_confidential-1-0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投影片編號版面配置區 5"/>
          <p:cNvSpPr>
            <a:spLocks noGrp="1"/>
          </p:cNvSpPr>
          <p:nvPr>
            <p:ph type="sldNum" sz="quarter" idx="4"/>
          </p:nvPr>
        </p:nvSpPr>
        <p:spPr>
          <a:xfrm>
            <a:off x="10163968" y="6327181"/>
            <a:ext cx="2844800" cy="366183"/>
          </a:xfrm>
          <a:prstGeom prst="rect">
            <a:avLst/>
          </a:prstGeom>
        </p:spPr>
        <p:txBody>
          <a:bodyPr vert="horz" lIns="91440" tIns="45720" rIns="91440" bIns="45720" rtlCol="0" anchor="ctr"/>
          <a:lstStyle>
            <a:lvl1pPr algn="ctr" fontAlgn="auto">
              <a:spcBef>
                <a:spcPts val="0"/>
              </a:spcBef>
              <a:spcAft>
                <a:spcPts val="0"/>
              </a:spcAft>
              <a:defRPr kumimoji="0" sz="1600">
                <a:solidFill>
                  <a:schemeClr val="bg1"/>
                </a:solidFill>
                <a:latin typeface="+mn-lt"/>
                <a:ea typeface="+mn-ea"/>
              </a:defRPr>
            </a:lvl1pPr>
          </a:lstStyle>
          <a:p>
            <a:pPr>
              <a:defRPr/>
            </a:pPr>
            <a:fld id="{FC70E329-F2CB-4190-8F57-661B5720DADA}" type="slidenum">
              <a:rPr lang="zh-TW" altLang="en-US" smtClean="0"/>
              <a:pPr>
                <a:defRPr/>
              </a:pPr>
              <a:t>‹#›</a:t>
            </a:fld>
            <a:endParaRPr lang="zh-TW" altLang="en-US" dirty="0"/>
          </a:p>
        </p:txBody>
      </p:sp>
      <p:sp>
        <p:nvSpPr>
          <p:cNvPr id="3" name="標題 6"/>
          <p:cNvSpPr txBox="1">
            <a:spLocks/>
          </p:cNvSpPr>
          <p:nvPr/>
        </p:nvSpPr>
        <p:spPr>
          <a:xfrm>
            <a:off x="911424" y="260648"/>
            <a:ext cx="10897211" cy="576064"/>
          </a:xfrm>
          <a:prstGeom prst="rect">
            <a:avLst/>
          </a:prstGeom>
        </p:spPr>
        <p:txBody>
          <a:bodyPr/>
          <a:lstStyle>
            <a:lvl1pPr algn="l" defTabSz="914400" rtl="0" eaLnBrk="1" latinLnBrk="0" hangingPunct="1">
              <a:spcBef>
                <a:spcPct val="0"/>
              </a:spcBef>
              <a:buNone/>
              <a:defRPr sz="2400" b="1" kern="1200">
                <a:solidFill>
                  <a:schemeClr val="bg1"/>
                </a:solidFill>
                <a:latin typeface="+mj-lt"/>
                <a:ea typeface="+mj-ea"/>
                <a:cs typeface="+mj-cs"/>
              </a:defRPr>
            </a:lvl1pPr>
          </a:lstStyle>
          <a:p>
            <a:endParaRPr lang="zh-TW" altLang="en-US" sz="3200" dirty="0"/>
          </a:p>
        </p:txBody>
      </p:sp>
    </p:spTree>
    <p:extLst>
      <p:ext uri="{BB962C8B-B14F-4D97-AF65-F5344CB8AC3E}">
        <p14:creationId xmlns:p14="http://schemas.microsoft.com/office/powerpoint/2010/main" val="2595037279"/>
      </p:ext>
    </p:extLst>
  </p:cSld>
  <p:clrMap bg1="lt1" tx1="dk1" bg2="lt2" tx2="dk2" accent1="accent1" accent2="accent2" accent3="accent3" accent4="accent4" accent5="accent5" accent6="accent6" hlink="hlink" folHlink="folHlink"/>
  <p:sldLayoutIdLst>
    <p:sldLayoutId id="2147483662" r:id="rId1"/>
    <p:sldLayoutId id="2147483688" r:id="rId2"/>
    <p:sldLayoutId id="2147483668" r:id="rId3"/>
    <p:sldLayoutId id="2147483689" r:id="rId4"/>
  </p:sldLayoutIdLst>
  <p:hf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9pPr>
    </p:bodyStyle>
    <p:otherStyle>
      <a:defPPr>
        <a:defRPr lang="zh-TW"/>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47A047B-A185-4286-906F-F60A76CB8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endParaRPr kumimoji="1" lang="ja-JP" altLang="en-US"/>
          </a:p>
        </p:txBody>
      </p:sp>
      <p:sp>
        <p:nvSpPr>
          <p:cNvPr id="3" name="文字版面配置區 2">
            <a:extLst>
              <a:ext uri="{FF2B5EF4-FFF2-40B4-BE49-F238E27FC236}">
                <a16:creationId xmlns:a16="http://schemas.microsoft.com/office/drawing/2014/main" id="{31B79060-6935-46D4-9B69-4E3E6FA31B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ja-JP" altLang="en-US"/>
          </a:p>
        </p:txBody>
      </p:sp>
      <p:sp>
        <p:nvSpPr>
          <p:cNvPr id="4" name="日期版面配置區 3">
            <a:extLst>
              <a:ext uri="{FF2B5EF4-FFF2-40B4-BE49-F238E27FC236}">
                <a16:creationId xmlns:a16="http://schemas.microsoft.com/office/drawing/2014/main" id="{CC4AEDAF-224C-4034-9938-3B0D3A45A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3892B-1CE8-4B6D-8F8F-197194BB9FD5}" type="datetime1">
              <a:rPr kumimoji="1" lang="ja-JP" altLang="en-US" smtClean="0"/>
              <a:t>2021/3/4</a:t>
            </a:fld>
            <a:endParaRPr kumimoji="1" lang="ja-JP" altLang="en-US"/>
          </a:p>
        </p:txBody>
      </p:sp>
      <p:sp>
        <p:nvSpPr>
          <p:cNvPr id="5" name="頁尾版面配置區 4">
            <a:extLst>
              <a:ext uri="{FF2B5EF4-FFF2-40B4-BE49-F238E27FC236}">
                <a16:creationId xmlns:a16="http://schemas.microsoft.com/office/drawing/2014/main" id="{7BB94650-0267-4541-8D43-813469992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投影片編號版面配置區 5">
            <a:extLst>
              <a:ext uri="{FF2B5EF4-FFF2-40B4-BE49-F238E27FC236}">
                <a16:creationId xmlns:a16="http://schemas.microsoft.com/office/drawing/2014/main" id="{C4DEF75C-25D9-49A2-AA68-765F33315C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428CC-FEE7-4402-BF3D-3B85C52AD707}" type="slidenum">
              <a:rPr kumimoji="1" lang="ja-JP" altLang="en-US" smtClean="0"/>
              <a:t>‹#›</a:t>
            </a:fld>
            <a:endParaRPr kumimoji="1" lang="ja-JP" altLang="en-US" dirty="0"/>
          </a:p>
        </p:txBody>
      </p:sp>
    </p:spTree>
    <p:extLst>
      <p:ext uri="{BB962C8B-B14F-4D97-AF65-F5344CB8AC3E}">
        <p14:creationId xmlns:p14="http://schemas.microsoft.com/office/powerpoint/2010/main" val="1200194852"/>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2C226DE-6B43-40C4-9A19-9116487A1B7D}"/>
              </a:ext>
            </a:extLst>
          </p:cNvPr>
          <p:cNvSpPr/>
          <p:nvPr/>
        </p:nvSpPr>
        <p:spPr>
          <a:xfrm>
            <a:off x="281541" y="207520"/>
            <a:ext cx="9458077" cy="646331"/>
          </a:xfrm>
          <a:prstGeom prst="rect">
            <a:avLst/>
          </a:prstGeom>
        </p:spPr>
        <p:txBody>
          <a:bodyPr wrap="square">
            <a:spAutoFit/>
          </a:bodyPr>
          <a:lstStyle/>
          <a:p>
            <a:r>
              <a:rPr lang="ja-JP" altLang="en-US" sz="3600" dirty="0">
                <a:solidFill>
                  <a:schemeClr val="bg1"/>
                </a:solidFill>
              </a:rPr>
              <a:t>https://bu2-query.allion.com/</a:t>
            </a:r>
          </a:p>
        </p:txBody>
      </p:sp>
      <p:pic>
        <p:nvPicPr>
          <p:cNvPr id="7" name="圖片 6">
            <a:extLst>
              <a:ext uri="{FF2B5EF4-FFF2-40B4-BE49-F238E27FC236}">
                <a16:creationId xmlns:a16="http://schemas.microsoft.com/office/drawing/2014/main" id="{65B8D6A6-16F7-4851-8DE2-8ECB455ADBE3}"/>
              </a:ext>
            </a:extLst>
          </p:cNvPr>
          <p:cNvPicPr>
            <a:picLocks noChangeAspect="1"/>
          </p:cNvPicPr>
          <p:nvPr/>
        </p:nvPicPr>
        <p:blipFill>
          <a:blip r:embed="rId2"/>
          <a:stretch>
            <a:fillRect/>
          </a:stretch>
        </p:blipFill>
        <p:spPr>
          <a:xfrm>
            <a:off x="1803632" y="1883323"/>
            <a:ext cx="7762613" cy="4188897"/>
          </a:xfrm>
          <a:prstGeom prst="rect">
            <a:avLst/>
          </a:prstGeom>
        </p:spPr>
      </p:pic>
      <p:sp>
        <p:nvSpPr>
          <p:cNvPr id="8" name="投影片編號版面配置區 7">
            <a:extLst>
              <a:ext uri="{FF2B5EF4-FFF2-40B4-BE49-F238E27FC236}">
                <a16:creationId xmlns:a16="http://schemas.microsoft.com/office/drawing/2014/main" id="{05C6D905-CC32-4D57-840A-576D11E86C87}"/>
              </a:ext>
            </a:extLst>
          </p:cNvPr>
          <p:cNvSpPr>
            <a:spLocks noGrp="1"/>
          </p:cNvSpPr>
          <p:nvPr>
            <p:ph type="sldNum" sz="quarter" idx="12"/>
          </p:nvPr>
        </p:nvSpPr>
        <p:spPr/>
        <p:txBody>
          <a:bodyPr/>
          <a:lstStyle/>
          <a:p>
            <a:fld id="{2D198E5E-8626-4932-9C18-A662694DD026}" type="slidenum">
              <a:rPr kumimoji="1" lang="ja-JP" altLang="en-US" smtClean="0"/>
              <a:t>1</a:t>
            </a:fld>
            <a:endParaRPr kumimoji="1" lang="ja-JP" altLang="en-US"/>
          </a:p>
        </p:txBody>
      </p:sp>
      <p:sp>
        <p:nvSpPr>
          <p:cNvPr id="9" name="文字方塊 8">
            <a:extLst>
              <a:ext uri="{FF2B5EF4-FFF2-40B4-BE49-F238E27FC236}">
                <a16:creationId xmlns:a16="http://schemas.microsoft.com/office/drawing/2014/main" id="{420BFFA2-A16D-43FD-99DC-0E217B0D617C}"/>
              </a:ext>
            </a:extLst>
          </p:cNvPr>
          <p:cNvSpPr txBox="1"/>
          <p:nvPr/>
        </p:nvSpPr>
        <p:spPr>
          <a:xfrm>
            <a:off x="11190914" y="4882393"/>
            <a:ext cx="184731" cy="369332"/>
          </a:xfrm>
          <a:prstGeom prst="rect">
            <a:avLst/>
          </a:prstGeom>
          <a:noFill/>
        </p:spPr>
        <p:txBody>
          <a:bodyPr wrap="none" rtlCol="0">
            <a:spAutoFit/>
          </a:bodyPr>
          <a:lstStyle/>
          <a:p>
            <a:pPr algn="l"/>
            <a:endParaRPr kumimoji="1" lang="ja-JP" altLang="en-US" dirty="0"/>
          </a:p>
        </p:txBody>
      </p:sp>
    </p:spTree>
    <p:extLst>
      <p:ext uri="{BB962C8B-B14F-4D97-AF65-F5344CB8AC3E}">
        <p14:creationId xmlns:p14="http://schemas.microsoft.com/office/powerpoint/2010/main" val="3800335881"/>
      </p:ext>
    </p:extLst>
  </p:cSld>
  <p:clrMapOvr>
    <a:masterClrMapping/>
  </p:clrMapOvr>
</p:sld>
</file>

<file path=ppt/theme/theme1.xml><?xml version="1.0" encoding="utf-8"?>
<a:theme xmlns:a="http://schemas.openxmlformats.org/drawingml/2006/main" name="2020_PPT_template_confidential_16x9_04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0">
          <a:schemeClr val="accent3"/>
        </a:lnRef>
        <a:fillRef idx="3">
          <a:schemeClr val="accent3"/>
        </a:fillRef>
        <a:effectRef idx="3">
          <a:schemeClr val="accent3"/>
        </a:effectRef>
        <a:fontRef idx="minor">
          <a:schemeClr val="lt1"/>
        </a:fontRef>
      </a:style>
    </a:spDef>
    <a:txDef>
      <a:spPr>
        <a:noFill/>
      </a:spPr>
      <a:bodyPr wrap="square" rtlCol="0">
        <a:spAutoFit/>
      </a:bodyPr>
      <a:lstStyle>
        <a:defPPr algn="l">
          <a:defRPr kumimoji="1" dirty="0"/>
        </a:defPPr>
      </a:lstStyle>
    </a:txDef>
  </a:objectDefaults>
  <a:extraClrScheme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3246</TotalTime>
  <Words>20</Words>
  <Application>Microsoft Office PowerPoint</Application>
  <PresentationFormat>寬螢幕</PresentationFormat>
  <Paragraphs>2</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2</vt:i4>
      </vt:variant>
      <vt:variant>
        <vt:lpstr>投影片標題</vt:lpstr>
      </vt:variant>
      <vt:variant>
        <vt:i4>1</vt:i4>
      </vt:variant>
    </vt:vector>
  </HeadingPairs>
  <TitlesOfParts>
    <vt:vector size="7" baseType="lpstr">
      <vt:lpstr>游ゴシック</vt:lpstr>
      <vt:lpstr>游ゴシック Light</vt:lpstr>
      <vt:lpstr>Arial</vt:lpstr>
      <vt:lpstr>Calibri</vt:lpstr>
      <vt:lpstr>2020_PPT_template_confidential_16x9_0421</vt:lpstr>
      <vt:lpstr>自訂設計</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Shuning Yu(游書寧)</dc:creator>
  <cp:lastModifiedBy>Shuning Yu(游書寧)</cp:lastModifiedBy>
  <cp:revision>217</cp:revision>
  <dcterms:created xsi:type="dcterms:W3CDTF">2020-11-11T08:27:59Z</dcterms:created>
  <dcterms:modified xsi:type="dcterms:W3CDTF">2021-03-04T04:17:33Z</dcterms:modified>
</cp:coreProperties>
</file>