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86" r:id="rId2"/>
  </p:sldMasterIdLst>
  <p:notesMasterIdLst>
    <p:notesMasterId r:id="rId11"/>
  </p:notesMasterIdLst>
  <p:sldIdLst>
    <p:sldId id="282" r:id="rId3"/>
    <p:sldId id="279" r:id="rId4"/>
    <p:sldId id="280" r:id="rId5"/>
    <p:sldId id="256" r:id="rId6"/>
    <p:sldId id="283" r:id="rId7"/>
    <p:sldId id="257" r:id="rId8"/>
    <p:sldId id="258" r:id="rId9"/>
    <p:sldId id="28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114" d="100"/>
          <a:sy n="114" d="100"/>
        </p:scale>
        <p:origin x="4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C5AAE-CA53-494C-B7D7-09BFC751920C}" type="datetimeFigureOut">
              <a:rPr kumimoji="1" lang="ja-JP" altLang="en-US" smtClean="0"/>
              <a:t>2021/2/23</a:t>
            </a:fld>
            <a:endParaRPr kumimoji="1" lang="ja-JP"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ja-JP"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35BDC-14F8-49A1-8C5E-A68E50DB556B}" type="slidenum">
              <a:rPr kumimoji="1" lang="ja-JP" altLang="en-US" smtClean="0"/>
              <a:t>‹#›</a:t>
            </a:fld>
            <a:endParaRPr kumimoji="1" lang="ja-JP" altLang="en-US"/>
          </a:p>
        </p:txBody>
      </p:sp>
    </p:spTree>
    <p:extLst>
      <p:ext uri="{BB962C8B-B14F-4D97-AF65-F5344CB8AC3E}">
        <p14:creationId xmlns:p14="http://schemas.microsoft.com/office/powerpoint/2010/main" val="24562157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4100"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3"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標題 1"/>
          <p:cNvSpPr>
            <a:spLocks noGrp="1"/>
          </p:cNvSpPr>
          <p:nvPr>
            <p:ph type="ctrTitle" hasCustomPrompt="1"/>
          </p:nvPr>
        </p:nvSpPr>
        <p:spPr>
          <a:xfrm>
            <a:off x="1103446" y="4581130"/>
            <a:ext cx="8685989" cy="1056117"/>
          </a:xfrm>
          <a:prstGeom prst="rect">
            <a:avLst/>
          </a:prstGeom>
        </p:spPr>
        <p:txBody>
          <a:bodyPr>
            <a:normAutofit/>
          </a:bodyPr>
          <a:lstStyle>
            <a:lvl1pPr algn="l">
              <a:lnSpc>
                <a:spcPct val="150000"/>
              </a:lnSpc>
              <a:defRPr sz="4000" b="1">
                <a:solidFill>
                  <a:schemeClr val="tx2">
                    <a:lumMod val="60000"/>
                    <a:lumOff val="40000"/>
                  </a:schemeClr>
                </a:solidFill>
                <a:latin typeface="+mj-lt"/>
              </a:defRPr>
            </a:lvl1pPr>
          </a:lstStyle>
          <a:p>
            <a:r>
              <a:rPr lang="en-US" altLang="zh-TW" dirty="0"/>
              <a:t>Put Presentation Title Here</a:t>
            </a:r>
            <a:endParaRPr lang="zh-TW" altLang="en-US" dirty="0"/>
          </a:p>
        </p:txBody>
      </p:sp>
      <p:sp>
        <p:nvSpPr>
          <p:cNvPr id="12" name="文字版面配置區 16"/>
          <p:cNvSpPr>
            <a:spLocks noGrp="1"/>
          </p:cNvSpPr>
          <p:nvPr>
            <p:ph type="body" sz="quarter" idx="15" hasCustomPrompt="1"/>
          </p:nvPr>
        </p:nvSpPr>
        <p:spPr>
          <a:xfrm>
            <a:off x="4175787" y="5733257"/>
            <a:ext cx="2880320" cy="479953"/>
          </a:xfrm>
          <a:prstGeom prst="rect">
            <a:avLst/>
          </a:prstGeom>
        </p:spPr>
        <p:txBody>
          <a:bodyPr/>
          <a:lstStyle>
            <a:lvl1pPr marL="0" indent="0" algn="l">
              <a:buFontTx/>
              <a:buNone/>
              <a:defRPr sz="2133">
                <a:solidFill>
                  <a:schemeClr val="bg1">
                    <a:lumMod val="50000"/>
                  </a:schemeClr>
                </a:solidFill>
              </a:defRPr>
            </a:lvl1pPr>
          </a:lstStyle>
          <a:p>
            <a:pPr lvl="0"/>
            <a:r>
              <a:rPr lang="en-US" altLang="zh-TW" dirty="0"/>
              <a:t>Day/Month/2020</a:t>
            </a:r>
            <a:endParaRPr lang="zh-TW" altLang="en-US" dirty="0"/>
          </a:p>
        </p:txBody>
      </p:sp>
      <p:sp>
        <p:nvSpPr>
          <p:cNvPr id="13" name="文字版面配置區 16"/>
          <p:cNvSpPr>
            <a:spLocks noGrp="1"/>
          </p:cNvSpPr>
          <p:nvPr>
            <p:ph type="body" sz="quarter" idx="16" hasCustomPrompt="1"/>
          </p:nvPr>
        </p:nvSpPr>
        <p:spPr>
          <a:xfrm>
            <a:off x="1103445" y="5733257"/>
            <a:ext cx="2976331" cy="479953"/>
          </a:xfrm>
          <a:prstGeom prst="rect">
            <a:avLst/>
          </a:prstGeom>
        </p:spPr>
        <p:txBody>
          <a:bodyPr/>
          <a:lstStyle>
            <a:lvl1pPr marL="0" indent="0" algn="l">
              <a:buFontTx/>
              <a:buNone/>
              <a:defRPr sz="2133" b="1" baseline="0">
                <a:solidFill>
                  <a:schemeClr val="bg1">
                    <a:lumMod val="50000"/>
                  </a:schemeClr>
                </a:solidFill>
              </a:defRPr>
            </a:lvl1pPr>
          </a:lstStyle>
          <a:p>
            <a:pPr lvl="0"/>
            <a:r>
              <a:rPr lang="en-US" altLang="zh-TW" dirty="0"/>
              <a:t>Presenter Name</a:t>
            </a:r>
            <a:endParaRPr lang="zh-TW" altLang="en-US" dirty="0"/>
          </a:p>
        </p:txBody>
      </p:sp>
    </p:spTree>
    <p:extLst>
      <p:ext uri="{BB962C8B-B14F-4D97-AF65-F5344CB8AC3E}">
        <p14:creationId xmlns:p14="http://schemas.microsoft.com/office/powerpoint/2010/main" val="178646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標題投影片">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7CDF5037-79E5-46F4-B861-9D0AE34572F6}"/>
              </a:ext>
            </a:extLst>
          </p:cNvPr>
          <p:cNvSpPr>
            <a:spLocks noGrp="1"/>
          </p:cNvSpPr>
          <p:nvPr>
            <p:ph type="dt" sz="half" idx="10"/>
          </p:nvPr>
        </p:nvSpPr>
        <p:spPr/>
        <p:txBody>
          <a:bodyPr/>
          <a:lstStyle/>
          <a:p>
            <a:fld id="{67D9D329-9718-4B2F-802C-E744CF275A3C}" type="datetime1">
              <a:rPr kumimoji="1" lang="ja-JP" altLang="en-US" smtClean="0"/>
              <a:t>2021/2/23</a:t>
            </a:fld>
            <a:endParaRPr kumimoji="1" lang="ja-JP" altLang="en-US"/>
          </a:p>
        </p:txBody>
      </p:sp>
      <p:sp>
        <p:nvSpPr>
          <p:cNvPr id="5" name="頁尾版面配置區 4">
            <a:extLst>
              <a:ext uri="{FF2B5EF4-FFF2-40B4-BE49-F238E27FC236}">
                <a16:creationId xmlns:a16="http://schemas.microsoft.com/office/drawing/2014/main" id="{0AC05A55-96D6-40A2-B044-AFF1DBF30959}"/>
              </a:ext>
            </a:extLst>
          </p:cNvPr>
          <p:cNvSpPr>
            <a:spLocks noGrp="1"/>
          </p:cNvSpPr>
          <p:nvPr>
            <p:ph type="ftr" sz="quarter" idx="11"/>
          </p:nvPr>
        </p:nvSpPr>
        <p:spPr/>
        <p:txBody>
          <a:bodyPr/>
          <a:lstStyle/>
          <a:p>
            <a:endParaRPr kumimoji="1" lang="ja-JP" altLang="en-US"/>
          </a:p>
        </p:txBody>
      </p:sp>
      <p:sp>
        <p:nvSpPr>
          <p:cNvPr id="6" name="投影片編號版面配置區 5">
            <a:extLst>
              <a:ext uri="{FF2B5EF4-FFF2-40B4-BE49-F238E27FC236}">
                <a16:creationId xmlns:a16="http://schemas.microsoft.com/office/drawing/2014/main" id="{D8E864BF-1D64-4DD8-805E-90130C771F55}"/>
              </a:ext>
            </a:extLst>
          </p:cNvPr>
          <p:cNvSpPr>
            <a:spLocks noGrp="1"/>
          </p:cNvSpPr>
          <p:nvPr>
            <p:ph type="sldNum" sz="quarter" idx="12"/>
          </p:nvPr>
        </p:nvSpPr>
        <p:spPr/>
        <p:txBody>
          <a:bodyPr/>
          <a:lstStyle/>
          <a:p>
            <a:fld id="{A67835EE-C211-4EF4-AE5C-49454626FFB9}" type="slidenum">
              <a:rPr kumimoji="1" lang="ja-JP" altLang="en-US" smtClean="0"/>
              <a:t>‹#›</a:t>
            </a:fld>
            <a:endParaRPr kumimoji="1" lang="ja-JP" altLang="en-US"/>
          </a:p>
        </p:txBody>
      </p:sp>
    </p:spTree>
    <p:extLst>
      <p:ext uri="{BB962C8B-B14F-4D97-AF65-F5344CB8AC3E}">
        <p14:creationId xmlns:p14="http://schemas.microsoft.com/office/powerpoint/2010/main" val="25040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heet-3">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4" y="-1"/>
            <a:ext cx="12190133" cy="68569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6"/>
          <p:cNvSpPr txBox="1">
            <a:spLocks noChangeArrowheads="1"/>
          </p:cNvSpPr>
          <p:nvPr userDrawn="1"/>
        </p:nvSpPr>
        <p:spPr bwMode="white">
          <a:xfrm>
            <a:off x="4367808" y="1508787"/>
            <a:ext cx="7200800" cy="2349041"/>
          </a:xfrm>
          <a:prstGeom prst="rect">
            <a:avLst/>
          </a:prstGeom>
          <a:solidFill>
            <a:srgbClr val="FFFFFF">
              <a:alpha val="58039"/>
            </a:srgbClr>
          </a:solidFill>
          <a:ln w="9525">
            <a:noFill/>
            <a:miter lim="800000"/>
            <a:headEnd/>
            <a:tailEnd/>
          </a:ln>
        </p:spPr>
        <p:txBody>
          <a:bodyPr wrap="square">
            <a:spAutoFit/>
          </a:bodyPr>
          <a:lstStyle/>
          <a:p>
            <a:pPr algn="ctr">
              <a:defRPr/>
            </a:pPr>
            <a:r>
              <a:rPr lang="en-US" altLang="zh-TW" sz="2933" i="0" dirty="0">
                <a:solidFill>
                  <a:schemeClr val="tx2">
                    <a:lumMod val="60000"/>
                    <a:lumOff val="40000"/>
                  </a:schemeClr>
                </a:solidFill>
                <a:latin typeface="+mn-lt"/>
              </a:rPr>
              <a:t>Allion is the premier resource for all of your third party testing needs. Our services bring products to market more quickly, reliably, and cost effectively to protect your brand quality and that of your suppliers. </a:t>
            </a:r>
          </a:p>
        </p:txBody>
      </p:sp>
    </p:spTree>
    <p:extLst>
      <p:ext uri="{BB962C8B-B14F-4D97-AF65-F5344CB8AC3E}">
        <p14:creationId xmlns:p14="http://schemas.microsoft.com/office/powerpoint/2010/main" val="15030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C4F49-D3F7-4679-AE00-6773B8081F5A}"/>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endParaRPr kumimoji="1" lang="ja-JP" altLang="en-US"/>
          </a:p>
        </p:txBody>
      </p:sp>
      <p:sp>
        <p:nvSpPr>
          <p:cNvPr id="3" name="副標題 2">
            <a:extLst>
              <a:ext uri="{FF2B5EF4-FFF2-40B4-BE49-F238E27FC236}">
                <a16:creationId xmlns:a16="http://schemas.microsoft.com/office/drawing/2014/main" id="{52C43131-A27B-4176-BEC2-1804A991C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endParaRPr kumimoji="1" lang="ja-JP" altLang="en-US"/>
          </a:p>
        </p:txBody>
      </p:sp>
      <p:sp>
        <p:nvSpPr>
          <p:cNvPr id="4" name="日期版面配置區 3">
            <a:extLst>
              <a:ext uri="{FF2B5EF4-FFF2-40B4-BE49-F238E27FC236}">
                <a16:creationId xmlns:a16="http://schemas.microsoft.com/office/drawing/2014/main" id="{A4992E42-B68D-4BC6-AA87-FE170AED7FA3}"/>
              </a:ext>
            </a:extLst>
          </p:cNvPr>
          <p:cNvSpPr>
            <a:spLocks noGrp="1"/>
          </p:cNvSpPr>
          <p:nvPr>
            <p:ph type="dt" sz="half" idx="10"/>
          </p:nvPr>
        </p:nvSpPr>
        <p:spPr/>
        <p:txBody>
          <a:bodyPr/>
          <a:lstStyle/>
          <a:p>
            <a:fld id="{0AC311CF-A928-4600-AF47-3130CE6270E0}" type="datetimeFigureOut">
              <a:rPr kumimoji="1" lang="ja-JP" altLang="en-US" smtClean="0"/>
              <a:t>2021/2/23</a:t>
            </a:fld>
            <a:endParaRPr kumimoji="1" lang="ja-JP" altLang="en-US"/>
          </a:p>
        </p:txBody>
      </p:sp>
      <p:sp>
        <p:nvSpPr>
          <p:cNvPr id="5" name="頁尾版面配置區 4">
            <a:extLst>
              <a:ext uri="{FF2B5EF4-FFF2-40B4-BE49-F238E27FC236}">
                <a16:creationId xmlns:a16="http://schemas.microsoft.com/office/drawing/2014/main" id="{97CB89F4-BDE6-444B-BF45-5FFC872CD017}"/>
              </a:ext>
            </a:extLst>
          </p:cNvPr>
          <p:cNvSpPr>
            <a:spLocks noGrp="1"/>
          </p:cNvSpPr>
          <p:nvPr>
            <p:ph type="ftr" sz="quarter" idx="11"/>
          </p:nvPr>
        </p:nvSpPr>
        <p:spPr/>
        <p:txBody>
          <a:bodyPr/>
          <a:lstStyle/>
          <a:p>
            <a:endParaRPr kumimoji="1" lang="ja-JP" altLang="en-US"/>
          </a:p>
        </p:txBody>
      </p:sp>
      <p:sp>
        <p:nvSpPr>
          <p:cNvPr id="6" name="投影片編號版面配置區 5">
            <a:extLst>
              <a:ext uri="{FF2B5EF4-FFF2-40B4-BE49-F238E27FC236}">
                <a16:creationId xmlns:a16="http://schemas.microsoft.com/office/drawing/2014/main" id="{91861424-293C-4A07-8E8E-27ECA627C166}"/>
              </a:ext>
            </a:extLst>
          </p:cNvPr>
          <p:cNvSpPr>
            <a:spLocks noGrp="1"/>
          </p:cNvSpPr>
          <p:nvPr>
            <p:ph type="sldNum" sz="quarter" idx="12"/>
          </p:nvPr>
        </p:nvSpPr>
        <p:spPr/>
        <p:txBody>
          <a:bodyPr/>
          <a:lstStyle/>
          <a:p>
            <a:fld id="{2D198E5E-8626-4932-9C18-A662694DD026}" type="slidenum">
              <a:rPr kumimoji="1" lang="ja-JP" altLang="en-US" smtClean="0"/>
              <a:t>‹#›</a:t>
            </a:fld>
            <a:endParaRPr kumimoji="1" lang="ja-JP" altLang="en-US"/>
          </a:p>
        </p:txBody>
      </p:sp>
    </p:spTree>
    <p:extLst>
      <p:ext uri="{BB962C8B-B14F-4D97-AF65-F5344CB8AC3E}">
        <p14:creationId xmlns:p14="http://schemas.microsoft.com/office/powerpoint/2010/main" val="90574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38F762-60E7-451A-A7B7-8476C6EECA13}"/>
              </a:ext>
            </a:extLst>
          </p:cNvPr>
          <p:cNvSpPr>
            <a:spLocks noGrp="1"/>
          </p:cNvSpPr>
          <p:nvPr>
            <p:ph type="title"/>
          </p:nvPr>
        </p:nvSpPr>
        <p:spPr/>
        <p:txBody>
          <a:bodyPr/>
          <a:lstStyle/>
          <a:p>
            <a:r>
              <a:rPr kumimoji="1" lang="zh-TW" altLang="en-US"/>
              <a:t>按一下以編輯母片標題樣式</a:t>
            </a:r>
            <a:endParaRPr kumimoji="1" lang="ja-JP" altLang="en-US"/>
          </a:p>
        </p:txBody>
      </p:sp>
      <p:sp>
        <p:nvSpPr>
          <p:cNvPr id="3" name="內容版面配置區 2">
            <a:extLst>
              <a:ext uri="{FF2B5EF4-FFF2-40B4-BE49-F238E27FC236}">
                <a16:creationId xmlns:a16="http://schemas.microsoft.com/office/drawing/2014/main" id="{32EC5B5D-127E-493F-89AE-A00306DC294D}"/>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ja-JP" altLang="en-US"/>
          </a:p>
        </p:txBody>
      </p:sp>
      <p:sp>
        <p:nvSpPr>
          <p:cNvPr id="4" name="日期版面配置區 3">
            <a:extLst>
              <a:ext uri="{FF2B5EF4-FFF2-40B4-BE49-F238E27FC236}">
                <a16:creationId xmlns:a16="http://schemas.microsoft.com/office/drawing/2014/main" id="{18352FFC-7ADC-4113-9507-A513560C70D5}"/>
              </a:ext>
            </a:extLst>
          </p:cNvPr>
          <p:cNvSpPr>
            <a:spLocks noGrp="1"/>
          </p:cNvSpPr>
          <p:nvPr>
            <p:ph type="dt" sz="half" idx="10"/>
          </p:nvPr>
        </p:nvSpPr>
        <p:spPr/>
        <p:txBody>
          <a:bodyPr/>
          <a:lstStyle/>
          <a:p>
            <a:fld id="{B483622C-1054-4D13-BC8F-366FBFE26DCF}" type="datetimeFigureOut">
              <a:rPr kumimoji="1" lang="ja-JP" altLang="en-US" smtClean="0"/>
              <a:t>2021/2/23</a:t>
            </a:fld>
            <a:endParaRPr kumimoji="1" lang="ja-JP" altLang="en-US"/>
          </a:p>
        </p:txBody>
      </p:sp>
      <p:sp>
        <p:nvSpPr>
          <p:cNvPr id="5" name="頁尾版面配置區 4">
            <a:extLst>
              <a:ext uri="{FF2B5EF4-FFF2-40B4-BE49-F238E27FC236}">
                <a16:creationId xmlns:a16="http://schemas.microsoft.com/office/drawing/2014/main" id="{AB86DE2B-C19A-4F7E-A706-86D16976E654}"/>
              </a:ext>
            </a:extLst>
          </p:cNvPr>
          <p:cNvSpPr>
            <a:spLocks noGrp="1"/>
          </p:cNvSpPr>
          <p:nvPr>
            <p:ph type="ftr" sz="quarter" idx="11"/>
          </p:nvPr>
        </p:nvSpPr>
        <p:spPr/>
        <p:txBody>
          <a:bodyPr/>
          <a:lstStyle/>
          <a:p>
            <a:endParaRPr kumimoji="1" lang="ja-JP" altLang="en-US"/>
          </a:p>
        </p:txBody>
      </p:sp>
      <p:sp>
        <p:nvSpPr>
          <p:cNvPr id="6" name="投影片編號版面配置區 5">
            <a:extLst>
              <a:ext uri="{FF2B5EF4-FFF2-40B4-BE49-F238E27FC236}">
                <a16:creationId xmlns:a16="http://schemas.microsoft.com/office/drawing/2014/main" id="{1414FE8D-51AA-4E73-9626-0ACCF2BFEB83}"/>
              </a:ext>
            </a:extLst>
          </p:cNvPr>
          <p:cNvSpPr>
            <a:spLocks noGrp="1"/>
          </p:cNvSpPr>
          <p:nvPr>
            <p:ph type="sldNum" sz="quarter" idx="12"/>
          </p:nvPr>
        </p:nvSpPr>
        <p:spPr/>
        <p:txBody>
          <a:bodyPr/>
          <a:lstStyle/>
          <a:p>
            <a:fld id="{3084C0EE-C1DD-4347-A478-F315866E712E}" type="slidenum">
              <a:rPr kumimoji="1" lang="ja-JP" altLang="en-US" smtClean="0"/>
              <a:t>‹#›</a:t>
            </a:fld>
            <a:endParaRPr kumimoji="1" lang="ja-JP" altLang="en-US"/>
          </a:p>
        </p:txBody>
      </p:sp>
    </p:spTree>
    <p:extLst>
      <p:ext uri="{BB962C8B-B14F-4D97-AF65-F5344CB8AC3E}">
        <p14:creationId xmlns:p14="http://schemas.microsoft.com/office/powerpoint/2010/main" val="405516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pic>
        <p:nvPicPr>
          <p:cNvPr id="1026" name="Picture 2" descr="D:\Allion_ClarkChao\04.Allion Design\01.PPT Template\2018ppt\2019\2019ppt_confidential-1-0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投影片編號版面配置區 5"/>
          <p:cNvSpPr>
            <a:spLocks noGrp="1"/>
          </p:cNvSpPr>
          <p:nvPr>
            <p:ph type="sldNum" sz="quarter" idx="4"/>
          </p:nvPr>
        </p:nvSpPr>
        <p:spPr>
          <a:xfrm>
            <a:off x="10163968" y="6327181"/>
            <a:ext cx="2844800" cy="366183"/>
          </a:xfrm>
          <a:prstGeom prst="rect">
            <a:avLst/>
          </a:prstGeom>
        </p:spPr>
        <p:txBody>
          <a:bodyPr vert="horz" lIns="91440" tIns="45720" rIns="91440" bIns="45720" rtlCol="0" anchor="ctr"/>
          <a:lstStyle>
            <a:lvl1pPr algn="ctr" fontAlgn="auto">
              <a:spcBef>
                <a:spcPts val="0"/>
              </a:spcBef>
              <a:spcAft>
                <a:spcPts val="0"/>
              </a:spcAft>
              <a:defRPr kumimoji="0" sz="1600">
                <a:solidFill>
                  <a:schemeClr val="bg1"/>
                </a:solidFill>
                <a:latin typeface="+mn-lt"/>
                <a:ea typeface="+mn-ea"/>
              </a:defRPr>
            </a:lvl1pPr>
          </a:lstStyle>
          <a:p>
            <a:pPr>
              <a:defRPr/>
            </a:pPr>
            <a:fld id="{FC70E329-F2CB-4190-8F57-661B5720DADA}" type="slidenum">
              <a:rPr lang="zh-TW" altLang="en-US" smtClean="0"/>
              <a:pPr>
                <a:defRPr/>
              </a:pPr>
              <a:t>‹#›</a:t>
            </a:fld>
            <a:endParaRPr lang="zh-TW" altLang="en-US" dirty="0"/>
          </a:p>
        </p:txBody>
      </p:sp>
      <p:sp>
        <p:nvSpPr>
          <p:cNvPr id="3" name="標題 6"/>
          <p:cNvSpPr txBox="1">
            <a:spLocks/>
          </p:cNvSpPr>
          <p:nvPr/>
        </p:nvSpPr>
        <p:spPr>
          <a:xfrm>
            <a:off x="911424" y="260648"/>
            <a:ext cx="10897211" cy="576064"/>
          </a:xfrm>
          <a:prstGeom prst="rect">
            <a:avLst/>
          </a:prstGeom>
        </p:spPr>
        <p:txBody>
          <a:bodyPr/>
          <a:lstStyle>
            <a:lvl1pPr algn="l" defTabSz="914400" rtl="0" eaLnBrk="1" latinLnBrk="0" hangingPunct="1">
              <a:spcBef>
                <a:spcPct val="0"/>
              </a:spcBef>
              <a:buNone/>
              <a:defRPr sz="2400" b="1" kern="1200">
                <a:solidFill>
                  <a:schemeClr val="bg1"/>
                </a:solidFill>
                <a:latin typeface="+mj-lt"/>
                <a:ea typeface="+mj-ea"/>
                <a:cs typeface="+mj-cs"/>
              </a:defRPr>
            </a:lvl1pPr>
          </a:lstStyle>
          <a:p>
            <a:endParaRPr lang="zh-TW" altLang="en-US" sz="3200" dirty="0"/>
          </a:p>
        </p:txBody>
      </p:sp>
    </p:spTree>
    <p:extLst>
      <p:ext uri="{BB962C8B-B14F-4D97-AF65-F5344CB8AC3E}">
        <p14:creationId xmlns:p14="http://schemas.microsoft.com/office/powerpoint/2010/main" val="2595037279"/>
      </p:ext>
    </p:extLst>
  </p:cSld>
  <p:clrMap bg1="lt1" tx1="dk1" bg2="lt2" tx2="dk2" accent1="accent1" accent2="accent2" accent3="accent3" accent4="accent4" accent5="accent5" accent6="accent6" hlink="hlink" folHlink="folHlink"/>
  <p:sldLayoutIdLst>
    <p:sldLayoutId id="2147483662" r:id="rId1"/>
    <p:sldLayoutId id="2147483688" r:id="rId2"/>
    <p:sldLayoutId id="2147483668" r:id="rId3"/>
    <p:sldLayoutId id="2147483689" r:id="rId4"/>
    <p:sldLayoutId id="2147483690" r:id="rId5"/>
  </p:sldLayoutIdLst>
  <p:hf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9pPr>
    </p:bodyStyle>
    <p:otherStyle>
      <a:defPPr>
        <a:defRPr lang="zh-TW"/>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47A047B-A185-4286-906F-F60A76CB8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endParaRPr kumimoji="1" lang="ja-JP" altLang="en-US"/>
          </a:p>
        </p:txBody>
      </p:sp>
      <p:sp>
        <p:nvSpPr>
          <p:cNvPr id="3" name="文字版面配置區 2">
            <a:extLst>
              <a:ext uri="{FF2B5EF4-FFF2-40B4-BE49-F238E27FC236}">
                <a16:creationId xmlns:a16="http://schemas.microsoft.com/office/drawing/2014/main" id="{31B79060-6935-46D4-9B69-4E3E6FA31B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ja-JP" altLang="en-US"/>
          </a:p>
        </p:txBody>
      </p:sp>
      <p:sp>
        <p:nvSpPr>
          <p:cNvPr id="4" name="日期版面配置區 3">
            <a:extLst>
              <a:ext uri="{FF2B5EF4-FFF2-40B4-BE49-F238E27FC236}">
                <a16:creationId xmlns:a16="http://schemas.microsoft.com/office/drawing/2014/main" id="{CC4AEDAF-224C-4034-9938-3B0D3A45A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CE79D-1C7E-4791-9B1B-64BA8212B71F}" type="datetime1">
              <a:rPr kumimoji="1" lang="ja-JP" altLang="en-US" smtClean="0"/>
              <a:t>2021/2/23</a:t>
            </a:fld>
            <a:endParaRPr kumimoji="1" lang="ja-JP" altLang="en-US"/>
          </a:p>
        </p:txBody>
      </p:sp>
      <p:sp>
        <p:nvSpPr>
          <p:cNvPr id="5" name="頁尾版面配置區 4">
            <a:extLst>
              <a:ext uri="{FF2B5EF4-FFF2-40B4-BE49-F238E27FC236}">
                <a16:creationId xmlns:a16="http://schemas.microsoft.com/office/drawing/2014/main" id="{7BB94650-0267-4541-8D43-813469992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投影片編號版面配置區 5">
            <a:extLst>
              <a:ext uri="{FF2B5EF4-FFF2-40B4-BE49-F238E27FC236}">
                <a16:creationId xmlns:a16="http://schemas.microsoft.com/office/drawing/2014/main" id="{C4DEF75C-25D9-49A2-AA68-765F33315C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428CC-FEE7-4402-BF3D-3B85C52AD707}" type="slidenum">
              <a:rPr kumimoji="1" lang="ja-JP" altLang="en-US" smtClean="0"/>
              <a:t>‹#›</a:t>
            </a:fld>
            <a:endParaRPr kumimoji="1" lang="ja-JP" altLang="en-US" dirty="0"/>
          </a:p>
        </p:txBody>
      </p:sp>
    </p:spTree>
    <p:extLst>
      <p:ext uri="{BB962C8B-B14F-4D97-AF65-F5344CB8AC3E}">
        <p14:creationId xmlns:p14="http://schemas.microsoft.com/office/powerpoint/2010/main" val="1200194852"/>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34115FD0-FEF3-48B9-BC34-4DF34B978E15}"/>
              </a:ext>
            </a:extLst>
          </p:cNvPr>
          <p:cNvSpPr>
            <a:spLocks noGrp="1"/>
          </p:cNvSpPr>
          <p:nvPr>
            <p:ph type="sldNum" sz="quarter" idx="12"/>
          </p:nvPr>
        </p:nvSpPr>
        <p:spPr/>
        <p:txBody>
          <a:bodyPr/>
          <a:lstStyle/>
          <a:p>
            <a:fld id="{A67835EE-C211-4EF4-AE5C-49454626FFB9}" type="slidenum">
              <a:rPr kumimoji="1" lang="ja-JP" altLang="en-US" smtClean="0"/>
              <a:t>1</a:t>
            </a:fld>
            <a:endParaRPr kumimoji="1" lang="ja-JP" altLang="en-US"/>
          </a:p>
        </p:txBody>
      </p:sp>
      <p:sp>
        <p:nvSpPr>
          <p:cNvPr id="3" name="文字方塊 2">
            <a:extLst>
              <a:ext uri="{FF2B5EF4-FFF2-40B4-BE49-F238E27FC236}">
                <a16:creationId xmlns:a16="http://schemas.microsoft.com/office/drawing/2014/main" id="{A9598834-8C2E-4543-8C5F-14EB63B43A5F}"/>
              </a:ext>
            </a:extLst>
          </p:cNvPr>
          <p:cNvSpPr txBox="1"/>
          <p:nvPr/>
        </p:nvSpPr>
        <p:spPr>
          <a:xfrm>
            <a:off x="452582" y="1273979"/>
            <a:ext cx="9023927" cy="4247317"/>
          </a:xfrm>
          <a:prstGeom prst="rect">
            <a:avLst/>
          </a:prstGeom>
          <a:noFill/>
        </p:spPr>
        <p:txBody>
          <a:bodyPr wrap="square" rtlCol="0">
            <a:spAutoFit/>
          </a:bodyPr>
          <a:lstStyle/>
          <a:p>
            <a:pPr marL="342900" indent="-342900" algn="l">
              <a:buAutoNum type="arabicPeriod"/>
            </a:pPr>
            <a:r>
              <a:rPr lang="zh-CN" altLang="en-US" dirty="0"/>
              <a:t>資料庫連結 管理頁面</a:t>
            </a:r>
            <a:endParaRPr lang="en-US" altLang="zh-CN" dirty="0"/>
          </a:p>
          <a:p>
            <a:pPr marL="342900" indent="-342900">
              <a:buFontTx/>
              <a:buAutoNum type="arabicPeriod"/>
            </a:pPr>
            <a:r>
              <a:rPr lang="zh-CN" altLang="en-US" dirty="0"/>
              <a:t>設定欄位</a:t>
            </a:r>
            <a:r>
              <a:rPr lang="ja-JP" altLang="en-US" dirty="0"/>
              <a:t>：　</a:t>
            </a:r>
            <a:endParaRPr lang="en-US" altLang="ja-JP" dirty="0"/>
          </a:p>
          <a:p>
            <a:pPr marL="742950" lvl="1" indent="-285750">
              <a:buFont typeface="Wingdings" panose="05000000000000000000" pitchFamily="2" charset="2"/>
              <a:buChar char="l"/>
            </a:pPr>
            <a:r>
              <a:rPr lang="en-US" altLang="ja-JP" dirty="0"/>
              <a:t>“</a:t>
            </a:r>
            <a:r>
              <a:rPr lang="en-US" altLang="ja-JP" dirty="0" err="1"/>
              <a:t>Query_Name</a:t>
            </a:r>
            <a:r>
              <a:rPr lang="en-US" altLang="ja-JP" dirty="0"/>
              <a:t>” </a:t>
            </a:r>
            <a:r>
              <a:rPr lang="zh-CN" altLang="en-US" dirty="0"/>
              <a:t>搜尋的大項目名稱 </a:t>
            </a:r>
            <a:r>
              <a:rPr lang="en-US" altLang="zh-CN" dirty="0"/>
              <a:t>(</a:t>
            </a:r>
            <a:r>
              <a:rPr lang="zh-CN" altLang="en-US" dirty="0"/>
              <a:t>對照一般界面的</a:t>
            </a:r>
            <a:r>
              <a:rPr lang="en-US" altLang="zh-CN" dirty="0"/>
              <a:t>Query</a:t>
            </a:r>
            <a:r>
              <a:rPr lang="zh-CN" altLang="en-US" dirty="0"/>
              <a:t>欄位</a:t>
            </a:r>
            <a:r>
              <a:rPr lang="en-US" altLang="zh-CN" dirty="0"/>
              <a:t>)</a:t>
            </a:r>
          </a:p>
          <a:p>
            <a:pPr marL="742950" lvl="1" indent="-285750">
              <a:buFont typeface="Wingdings" panose="05000000000000000000" pitchFamily="2" charset="2"/>
              <a:buChar char="l"/>
            </a:pPr>
            <a:r>
              <a:rPr lang="en-US" altLang="ja-JP" dirty="0"/>
              <a:t>“ </a:t>
            </a:r>
            <a:r>
              <a:rPr lang="en-US" altLang="ja-JP" dirty="0" err="1"/>
              <a:t>csv_file_name</a:t>
            </a:r>
            <a:r>
              <a:rPr lang="en-US" altLang="ja-JP" dirty="0"/>
              <a:t> ”</a:t>
            </a:r>
            <a:r>
              <a:rPr lang="zh-CN" altLang="en-US" dirty="0"/>
              <a:t>此</a:t>
            </a:r>
            <a:r>
              <a:rPr lang="en-US" altLang="zh-CN" dirty="0"/>
              <a:t>query</a:t>
            </a:r>
            <a:r>
              <a:rPr lang="zh-CN" altLang="en-US" dirty="0"/>
              <a:t>用的</a:t>
            </a:r>
            <a:r>
              <a:rPr lang="en-US" altLang="zh-CN" dirty="0"/>
              <a:t>csv</a:t>
            </a:r>
            <a:r>
              <a:rPr lang="zh-CN" altLang="en-US" dirty="0"/>
              <a:t>名</a:t>
            </a:r>
            <a:endParaRPr lang="en-US" altLang="zh-CN" dirty="0"/>
          </a:p>
          <a:p>
            <a:pPr marL="742950" lvl="1" indent="-285750">
              <a:buFont typeface="Wingdings" panose="05000000000000000000" pitchFamily="2" charset="2"/>
              <a:buChar char="l"/>
            </a:pPr>
            <a:r>
              <a:rPr lang="en-US" altLang="ja-JP" dirty="0"/>
              <a:t>“ </a:t>
            </a:r>
            <a:r>
              <a:rPr lang="en-US" altLang="ja-JP" dirty="0" err="1"/>
              <a:t>csv_Path</a:t>
            </a:r>
            <a:r>
              <a:rPr lang="en-US" altLang="ja-JP" dirty="0"/>
              <a:t>”</a:t>
            </a:r>
            <a:r>
              <a:rPr lang="en-US" altLang="zh-CN" dirty="0"/>
              <a:t> csv</a:t>
            </a:r>
            <a:r>
              <a:rPr lang="zh-CN" altLang="en-US" dirty="0"/>
              <a:t>檔案路徑</a:t>
            </a:r>
            <a:endParaRPr lang="en-US" altLang="zh-CN" dirty="0"/>
          </a:p>
          <a:p>
            <a:pPr marL="742950" lvl="1" indent="-285750">
              <a:buFont typeface="Wingdings" panose="05000000000000000000" pitchFamily="2" charset="2"/>
              <a:buChar char="l"/>
            </a:pPr>
            <a:r>
              <a:rPr lang="en-US" altLang="ja-JP" dirty="0"/>
              <a:t>” Command to generator csv ”</a:t>
            </a:r>
            <a:r>
              <a:rPr lang="zh-CN" altLang="en-US" dirty="0"/>
              <a:t>抓取</a:t>
            </a:r>
            <a:r>
              <a:rPr lang="en-US" altLang="zh-CN" dirty="0"/>
              <a:t>csv</a:t>
            </a:r>
            <a:r>
              <a:rPr lang="zh-CN" altLang="en-US" dirty="0"/>
              <a:t>的指令</a:t>
            </a:r>
            <a:endParaRPr lang="en-US" altLang="zh-CN" dirty="0"/>
          </a:p>
          <a:p>
            <a:pPr marL="742950" lvl="1" indent="-285750">
              <a:buFont typeface="Wingdings" panose="05000000000000000000" pitchFamily="2" charset="2"/>
              <a:buChar char="l"/>
            </a:pPr>
            <a:r>
              <a:rPr lang="en-US" altLang="ja-JP" dirty="0"/>
              <a:t>” </a:t>
            </a:r>
            <a:r>
              <a:rPr lang="en-US" altLang="zh-CN" dirty="0"/>
              <a:t>command </a:t>
            </a:r>
            <a:r>
              <a:rPr lang="en-US" altLang="ja-JP" dirty="0"/>
              <a:t>path ”</a:t>
            </a:r>
            <a:r>
              <a:rPr lang="en-US" altLang="zh-CN" dirty="0"/>
              <a:t> command</a:t>
            </a:r>
            <a:r>
              <a:rPr lang="zh-CN" altLang="en-US" dirty="0"/>
              <a:t>檔案路徑</a:t>
            </a:r>
            <a:endParaRPr lang="en-US" altLang="zh-CN" dirty="0"/>
          </a:p>
          <a:p>
            <a:pPr marL="742950" lvl="1" indent="-285750">
              <a:buFont typeface="Wingdings" panose="05000000000000000000" pitchFamily="2" charset="2"/>
              <a:buChar char="l"/>
            </a:pPr>
            <a:r>
              <a:rPr lang="en-US" altLang="ja-JP" dirty="0"/>
              <a:t>” </a:t>
            </a:r>
            <a:r>
              <a:rPr lang="en-US" altLang="zh-CN" dirty="0"/>
              <a:t>Daily </a:t>
            </a:r>
            <a:r>
              <a:rPr lang="en-US" altLang="ja-JP" dirty="0"/>
              <a:t>Update </a:t>
            </a:r>
            <a:r>
              <a:rPr lang="en-US" altLang="zh-CN" dirty="0"/>
              <a:t>timing</a:t>
            </a:r>
            <a:r>
              <a:rPr lang="en-US" altLang="ja-JP" dirty="0"/>
              <a:t> ”</a:t>
            </a:r>
            <a:r>
              <a:rPr lang="zh-CN" altLang="en-US" dirty="0"/>
              <a:t>每日更新時間</a:t>
            </a:r>
            <a:endParaRPr lang="en-US" altLang="zh-CN" dirty="0"/>
          </a:p>
          <a:p>
            <a:pPr marL="742950" lvl="1" indent="-285750">
              <a:buFont typeface="Wingdings" panose="05000000000000000000" pitchFamily="2" charset="2"/>
              <a:buChar char="l"/>
            </a:pPr>
            <a:r>
              <a:rPr lang="en-US" altLang="ja-JP" dirty="0"/>
              <a:t>” </a:t>
            </a:r>
            <a:r>
              <a:rPr lang="ja-JP" altLang="en-US" dirty="0"/>
              <a:t>maintainer</a:t>
            </a:r>
            <a:r>
              <a:rPr lang="en-US" altLang="ja-JP" dirty="0"/>
              <a:t> ”</a:t>
            </a:r>
            <a:r>
              <a:rPr lang="zh-CN" altLang="en-US" dirty="0"/>
              <a:t>此份資料庫負責人</a:t>
            </a:r>
            <a:r>
              <a:rPr lang="en-US" altLang="zh-CN" dirty="0"/>
              <a:t>-&gt;</a:t>
            </a:r>
            <a:r>
              <a:rPr lang="zh-CN" altLang="en-US" dirty="0"/>
              <a:t>顯示在</a:t>
            </a:r>
            <a:r>
              <a:rPr lang="en-US" altLang="zh-CN" dirty="0"/>
              <a:t>query</a:t>
            </a:r>
            <a:r>
              <a:rPr lang="zh-CN" altLang="en-US" dirty="0"/>
              <a:t>大項目選取後頁面的右上角</a:t>
            </a:r>
            <a:endParaRPr lang="en-US" altLang="zh-CN" dirty="0"/>
          </a:p>
          <a:p>
            <a:pPr marL="742950" lvl="1" indent="-285750">
              <a:buFont typeface="Wingdings" panose="05000000000000000000" pitchFamily="2" charset="2"/>
              <a:buChar char="l"/>
            </a:pPr>
            <a:r>
              <a:rPr lang="zh-CN" altLang="en-US" dirty="0"/>
              <a:t>及時更新 </a:t>
            </a:r>
            <a:r>
              <a:rPr lang="en-US" altLang="zh-CN" dirty="0"/>
              <a:t>button (</a:t>
            </a:r>
            <a:r>
              <a:rPr lang="zh-CN" altLang="en-US" dirty="0"/>
              <a:t>執行</a:t>
            </a:r>
            <a:r>
              <a:rPr lang="en-US" altLang="zh-CN" dirty="0"/>
              <a:t>command+</a:t>
            </a:r>
            <a:r>
              <a:rPr lang="zh-CN" altLang="en-US" dirty="0"/>
              <a:t>上傳</a:t>
            </a:r>
            <a:r>
              <a:rPr lang="en-US" altLang="zh-CN" dirty="0"/>
              <a:t>database</a:t>
            </a:r>
            <a:r>
              <a:rPr lang="zh-CN" altLang="en-US" dirty="0"/>
              <a:t>？</a:t>
            </a:r>
            <a:r>
              <a:rPr lang="en-US" altLang="zh-CN" dirty="0"/>
              <a:t>)</a:t>
            </a:r>
          </a:p>
          <a:p>
            <a:pPr marL="342900" indent="-342900">
              <a:buFont typeface="+mj-lt"/>
              <a:buAutoNum type="arabicPeriod"/>
            </a:pPr>
            <a:r>
              <a:rPr lang="zh-CN" altLang="en-US" dirty="0"/>
              <a:t>一般使用者界面</a:t>
            </a:r>
            <a:endParaRPr lang="en-US" altLang="zh-CN" dirty="0"/>
          </a:p>
          <a:p>
            <a:pPr marL="800100" lvl="1" indent="-342900">
              <a:buFont typeface="Wingdings" panose="05000000000000000000" pitchFamily="2" charset="2"/>
              <a:buChar char="l"/>
            </a:pPr>
            <a:r>
              <a:rPr lang="en-US" altLang="ja-JP" dirty="0"/>
              <a:t> </a:t>
            </a:r>
            <a:r>
              <a:rPr lang="zh-CN" altLang="en-US" dirty="0"/>
              <a:t>使用者可自行更新</a:t>
            </a:r>
            <a:r>
              <a:rPr lang="en-US" altLang="zh-CN" dirty="0"/>
              <a:t>Query</a:t>
            </a:r>
            <a:r>
              <a:rPr lang="zh-CN" altLang="en-US" dirty="0"/>
              <a:t>項目，順序</a:t>
            </a:r>
            <a:endParaRPr lang="en-US" altLang="zh-CN" dirty="0"/>
          </a:p>
          <a:p>
            <a:pPr marL="800100" lvl="1" indent="-342900">
              <a:buFont typeface="Wingdings" panose="05000000000000000000" pitchFamily="2" charset="2"/>
              <a:buChar char="l"/>
            </a:pPr>
            <a:r>
              <a:rPr lang="zh-CN" altLang="en-US" dirty="0"/>
              <a:t> 使用者可自行更新</a:t>
            </a:r>
            <a:r>
              <a:rPr lang="en-US" altLang="zh-CN" dirty="0"/>
              <a:t>Query</a:t>
            </a:r>
            <a:r>
              <a:rPr lang="zh-CN" altLang="en-US" dirty="0"/>
              <a:t>欄位，順序</a:t>
            </a:r>
            <a:endParaRPr lang="en-US" altLang="zh-CN" dirty="0"/>
          </a:p>
          <a:p>
            <a:pPr marL="800100" lvl="1" indent="-342900">
              <a:buFont typeface="Wingdings" panose="05000000000000000000" pitchFamily="2" charset="2"/>
              <a:buChar char="l"/>
            </a:pPr>
            <a:endParaRPr lang="ja-JP" altLang="en-US" dirty="0"/>
          </a:p>
          <a:p>
            <a:pPr marL="342900" indent="-342900" algn="l">
              <a:buAutoNum type="arabicPeriod"/>
            </a:pPr>
            <a:endParaRPr kumimoji="1" lang="ja-JP" altLang="en-US" b="1" dirty="0"/>
          </a:p>
        </p:txBody>
      </p:sp>
      <p:sp>
        <p:nvSpPr>
          <p:cNvPr id="4" name="文字方塊 3">
            <a:extLst>
              <a:ext uri="{FF2B5EF4-FFF2-40B4-BE49-F238E27FC236}">
                <a16:creationId xmlns:a16="http://schemas.microsoft.com/office/drawing/2014/main" id="{3E8ED1A9-5250-496A-B513-F17F4BA69E99}"/>
              </a:ext>
            </a:extLst>
          </p:cNvPr>
          <p:cNvSpPr txBox="1"/>
          <p:nvPr/>
        </p:nvSpPr>
        <p:spPr>
          <a:xfrm flipH="1">
            <a:off x="194333" y="-64430"/>
            <a:ext cx="5936609" cy="707886"/>
          </a:xfrm>
          <a:prstGeom prst="rect">
            <a:avLst/>
          </a:prstGeom>
          <a:noFill/>
        </p:spPr>
        <p:txBody>
          <a:bodyPr wrap="square" rtlCol="0">
            <a:spAutoFit/>
          </a:bodyPr>
          <a:lstStyle/>
          <a:p>
            <a:r>
              <a:rPr kumimoji="1" lang="en-US" altLang="ja-JP" sz="4000" dirty="0">
                <a:solidFill>
                  <a:schemeClr val="bg1"/>
                </a:solidFill>
              </a:rPr>
              <a:t>GUI Proposal</a:t>
            </a:r>
            <a:r>
              <a:rPr lang="en-US" altLang="ja-JP" sz="4000" dirty="0">
                <a:solidFill>
                  <a:schemeClr val="bg1"/>
                </a:solidFill>
              </a:rPr>
              <a:t>- Settings</a:t>
            </a:r>
            <a:endParaRPr kumimoji="1" lang="ja-JP" altLang="en-US" sz="4000" dirty="0">
              <a:solidFill>
                <a:schemeClr val="bg1"/>
              </a:solidFill>
            </a:endParaRPr>
          </a:p>
        </p:txBody>
      </p:sp>
      <p:sp>
        <p:nvSpPr>
          <p:cNvPr id="5" name="矩形 4">
            <a:extLst>
              <a:ext uri="{FF2B5EF4-FFF2-40B4-BE49-F238E27FC236}">
                <a16:creationId xmlns:a16="http://schemas.microsoft.com/office/drawing/2014/main" id="{6C7C4AD4-2643-47C3-A5B1-1F71698B2EB4}"/>
              </a:ext>
            </a:extLst>
          </p:cNvPr>
          <p:cNvSpPr/>
          <p:nvPr/>
        </p:nvSpPr>
        <p:spPr>
          <a:xfrm>
            <a:off x="217213" y="566093"/>
            <a:ext cx="4997330" cy="369332"/>
          </a:xfrm>
          <a:prstGeom prst="rect">
            <a:avLst/>
          </a:prstGeom>
        </p:spPr>
        <p:txBody>
          <a:bodyPr wrap="none">
            <a:spAutoFit/>
          </a:bodyPr>
          <a:lstStyle/>
          <a:p>
            <a:r>
              <a:rPr lang="en-US" altLang="ja-JP" dirty="0">
                <a:solidFill>
                  <a:schemeClr val="bg1"/>
                </a:solidFill>
              </a:rPr>
              <a:t>Admin</a:t>
            </a:r>
            <a:r>
              <a:rPr lang="zh-CN" altLang="en-US" dirty="0">
                <a:solidFill>
                  <a:schemeClr val="bg1"/>
                </a:solidFill>
              </a:rPr>
              <a:t>新增自訂</a:t>
            </a:r>
            <a:r>
              <a:rPr lang="en-US" altLang="zh-CN" dirty="0">
                <a:solidFill>
                  <a:schemeClr val="bg1"/>
                </a:solidFill>
              </a:rPr>
              <a:t>database format</a:t>
            </a:r>
            <a:r>
              <a:rPr lang="zh-CN" altLang="en-US" dirty="0">
                <a:solidFill>
                  <a:schemeClr val="bg1"/>
                </a:solidFill>
              </a:rPr>
              <a:t>，新增</a:t>
            </a:r>
            <a:r>
              <a:rPr lang="en-US" altLang="ja-JP" dirty="0">
                <a:solidFill>
                  <a:schemeClr val="bg1"/>
                </a:solidFill>
              </a:rPr>
              <a:t>Query</a:t>
            </a:r>
            <a:r>
              <a:rPr lang="zh-CN" altLang="en-US" dirty="0">
                <a:solidFill>
                  <a:schemeClr val="bg1"/>
                </a:solidFill>
              </a:rPr>
              <a:t>項目</a:t>
            </a:r>
            <a:endParaRPr lang="ja-JP" altLang="en-US" dirty="0">
              <a:solidFill>
                <a:schemeClr val="bg1"/>
              </a:solidFill>
            </a:endParaRPr>
          </a:p>
        </p:txBody>
      </p:sp>
    </p:spTree>
    <p:extLst>
      <p:ext uri="{BB962C8B-B14F-4D97-AF65-F5344CB8AC3E}">
        <p14:creationId xmlns:p14="http://schemas.microsoft.com/office/powerpoint/2010/main" val="226881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1748E8FD-8EB3-4DCD-9415-D14015B746CD}"/>
              </a:ext>
            </a:extLst>
          </p:cNvPr>
          <p:cNvSpPr txBox="1"/>
          <p:nvPr/>
        </p:nvSpPr>
        <p:spPr>
          <a:xfrm flipH="1">
            <a:off x="194333" y="-64430"/>
            <a:ext cx="5936609" cy="707886"/>
          </a:xfrm>
          <a:prstGeom prst="rect">
            <a:avLst/>
          </a:prstGeom>
          <a:noFill/>
        </p:spPr>
        <p:txBody>
          <a:bodyPr wrap="square" rtlCol="0">
            <a:spAutoFit/>
          </a:bodyPr>
          <a:lstStyle/>
          <a:p>
            <a:r>
              <a:rPr kumimoji="1" lang="en-US" altLang="ja-JP" sz="4000" dirty="0">
                <a:solidFill>
                  <a:schemeClr val="bg1"/>
                </a:solidFill>
              </a:rPr>
              <a:t>GUI Proposal</a:t>
            </a:r>
            <a:r>
              <a:rPr lang="en-US" altLang="ja-JP" sz="4000" dirty="0">
                <a:solidFill>
                  <a:schemeClr val="bg1"/>
                </a:solidFill>
              </a:rPr>
              <a:t>- Settings</a:t>
            </a:r>
            <a:endParaRPr kumimoji="1" lang="ja-JP" altLang="en-US" sz="4000" dirty="0">
              <a:solidFill>
                <a:schemeClr val="bg1"/>
              </a:solidFill>
            </a:endParaRPr>
          </a:p>
        </p:txBody>
      </p:sp>
      <p:sp>
        <p:nvSpPr>
          <p:cNvPr id="5" name="矩形 4">
            <a:extLst>
              <a:ext uri="{FF2B5EF4-FFF2-40B4-BE49-F238E27FC236}">
                <a16:creationId xmlns:a16="http://schemas.microsoft.com/office/drawing/2014/main" id="{C47DC033-1BC3-416B-96B2-682C9672BF48}"/>
              </a:ext>
            </a:extLst>
          </p:cNvPr>
          <p:cNvSpPr/>
          <p:nvPr/>
        </p:nvSpPr>
        <p:spPr>
          <a:xfrm>
            <a:off x="304800" y="1155282"/>
            <a:ext cx="10991850" cy="55027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接點 8">
            <a:extLst>
              <a:ext uri="{FF2B5EF4-FFF2-40B4-BE49-F238E27FC236}">
                <a16:creationId xmlns:a16="http://schemas.microsoft.com/office/drawing/2014/main" id="{1897758B-C9E6-4F9B-8946-489711853746}"/>
              </a:ext>
            </a:extLst>
          </p:cNvPr>
          <p:cNvCxnSpPr>
            <a:cxnSpLocks/>
          </p:cNvCxnSpPr>
          <p:nvPr/>
        </p:nvCxnSpPr>
        <p:spPr>
          <a:xfrm>
            <a:off x="2370583" y="1190626"/>
            <a:ext cx="0" cy="546739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D056C7DB-65DF-4F39-87C6-ADD9A8F75EA9}"/>
              </a:ext>
            </a:extLst>
          </p:cNvPr>
          <p:cNvSpPr txBox="1"/>
          <p:nvPr/>
        </p:nvSpPr>
        <p:spPr>
          <a:xfrm>
            <a:off x="530014" y="2729625"/>
            <a:ext cx="141885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kumimoji="1" lang="en-US" altLang="ja-JP" dirty="0">
                <a:solidFill>
                  <a:schemeClr val="bg1">
                    <a:lumMod val="75000"/>
                  </a:schemeClr>
                </a:solidFill>
              </a:rPr>
              <a:t>Release Note</a:t>
            </a:r>
            <a:endParaRPr kumimoji="1" lang="ja-JP" altLang="en-US" dirty="0">
              <a:solidFill>
                <a:schemeClr val="bg1">
                  <a:lumMod val="75000"/>
                </a:schemeClr>
              </a:solidFill>
            </a:endParaRPr>
          </a:p>
        </p:txBody>
      </p:sp>
      <p:sp>
        <p:nvSpPr>
          <p:cNvPr id="11" name="文字方塊 10">
            <a:extLst>
              <a:ext uri="{FF2B5EF4-FFF2-40B4-BE49-F238E27FC236}">
                <a16:creationId xmlns:a16="http://schemas.microsoft.com/office/drawing/2014/main" id="{6036FE6B-DA26-4089-B6A9-4F32ADE9D8B0}"/>
              </a:ext>
            </a:extLst>
          </p:cNvPr>
          <p:cNvSpPr txBox="1"/>
          <p:nvPr/>
        </p:nvSpPr>
        <p:spPr>
          <a:xfrm>
            <a:off x="530014" y="3338881"/>
            <a:ext cx="123848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kumimoji="1" lang="en-US" altLang="ja-JP" dirty="0">
                <a:solidFill>
                  <a:schemeClr val="bg1">
                    <a:lumMod val="75000"/>
                  </a:schemeClr>
                </a:solidFill>
              </a:rPr>
              <a:t>Module list</a:t>
            </a:r>
            <a:endParaRPr kumimoji="1" lang="ja-JP" altLang="en-US" dirty="0">
              <a:solidFill>
                <a:schemeClr val="bg1">
                  <a:lumMod val="75000"/>
                </a:schemeClr>
              </a:solidFill>
            </a:endParaRPr>
          </a:p>
        </p:txBody>
      </p:sp>
      <p:sp>
        <p:nvSpPr>
          <p:cNvPr id="12" name="文字方塊 11">
            <a:extLst>
              <a:ext uri="{FF2B5EF4-FFF2-40B4-BE49-F238E27FC236}">
                <a16:creationId xmlns:a16="http://schemas.microsoft.com/office/drawing/2014/main" id="{2F98CD8D-E06B-4932-B0AD-C5982D9C98CA}"/>
              </a:ext>
            </a:extLst>
          </p:cNvPr>
          <p:cNvSpPr txBox="1"/>
          <p:nvPr/>
        </p:nvSpPr>
        <p:spPr>
          <a:xfrm>
            <a:off x="548761" y="3948136"/>
            <a:ext cx="13388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dirty="0">
                <a:solidFill>
                  <a:schemeClr val="bg1">
                    <a:lumMod val="75000"/>
                  </a:schemeClr>
                </a:solidFill>
              </a:rPr>
              <a:t>評價依賴票</a:t>
            </a:r>
            <a:endParaRPr kumimoji="1" lang="ja-JP" altLang="en-US" dirty="0">
              <a:solidFill>
                <a:schemeClr val="bg1">
                  <a:lumMod val="75000"/>
                </a:schemeClr>
              </a:solidFill>
            </a:endParaRPr>
          </a:p>
        </p:txBody>
      </p:sp>
      <p:sp>
        <p:nvSpPr>
          <p:cNvPr id="13" name="文字方塊 12">
            <a:extLst>
              <a:ext uri="{FF2B5EF4-FFF2-40B4-BE49-F238E27FC236}">
                <a16:creationId xmlns:a16="http://schemas.microsoft.com/office/drawing/2014/main" id="{C6D5DE12-1CEB-4353-9492-1F2EB912FDBB}"/>
              </a:ext>
            </a:extLst>
          </p:cNvPr>
          <p:cNvSpPr txBox="1"/>
          <p:nvPr/>
        </p:nvSpPr>
        <p:spPr>
          <a:xfrm>
            <a:off x="568229" y="4534893"/>
            <a:ext cx="94820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ja-JP" dirty="0">
                <a:solidFill>
                  <a:schemeClr val="bg1">
                    <a:lumMod val="75000"/>
                  </a:schemeClr>
                </a:solidFill>
              </a:rPr>
              <a:t>BIOS/EC</a:t>
            </a:r>
            <a:endParaRPr kumimoji="1" lang="ja-JP" altLang="en-US" dirty="0">
              <a:solidFill>
                <a:schemeClr val="bg1">
                  <a:lumMod val="75000"/>
                </a:schemeClr>
              </a:solidFill>
            </a:endParaRPr>
          </a:p>
        </p:txBody>
      </p:sp>
      <p:sp>
        <p:nvSpPr>
          <p:cNvPr id="14" name="文字方塊 13">
            <a:extLst>
              <a:ext uri="{FF2B5EF4-FFF2-40B4-BE49-F238E27FC236}">
                <a16:creationId xmlns:a16="http://schemas.microsoft.com/office/drawing/2014/main" id="{475BA819-A7B9-4A1B-B07E-484E9DE75584}"/>
              </a:ext>
            </a:extLst>
          </p:cNvPr>
          <p:cNvSpPr txBox="1"/>
          <p:nvPr/>
        </p:nvSpPr>
        <p:spPr>
          <a:xfrm>
            <a:off x="568228" y="5121649"/>
            <a:ext cx="65434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kumimoji="1" lang="en-US" altLang="ja-JP" dirty="0">
                <a:solidFill>
                  <a:schemeClr val="bg1">
                    <a:lumMod val="75000"/>
                  </a:schemeClr>
                </a:solidFill>
              </a:rPr>
              <a:t>FW…</a:t>
            </a:r>
            <a:endParaRPr kumimoji="1" lang="ja-JP" altLang="en-US" dirty="0">
              <a:solidFill>
                <a:schemeClr val="bg1">
                  <a:lumMod val="75000"/>
                </a:schemeClr>
              </a:solidFill>
            </a:endParaRPr>
          </a:p>
        </p:txBody>
      </p:sp>
      <p:sp>
        <p:nvSpPr>
          <p:cNvPr id="15" name="矩形 14">
            <a:extLst>
              <a:ext uri="{FF2B5EF4-FFF2-40B4-BE49-F238E27FC236}">
                <a16:creationId xmlns:a16="http://schemas.microsoft.com/office/drawing/2014/main" id="{98DF5783-B3F8-48C6-A7C2-FF735ACF625B}"/>
              </a:ext>
            </a:extLst>
          </p:cNvPr>
          <p:cNvSpPr/>
          <p:nvPr/>
        </p:nvSpPr>
        <p:spPr>
          <a:xfrm>
            <a:off x="5875732" y="1945545"/>
            <a:ext cx="3119176" cy="288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dirty="0"/>
              <a:t>Release Note</a:t>
            </a:r>
            <a:endParaRPr kumimoji="1" lang="ja-JP" altLang="en-US" dirty="0"/>
          </a:p>
        </p:txBody>
      </p:sp>
      <p:sp>
        <p:nvSpPr>
          <p:cNvPr id="16" name="文字方塊 15">
            <a:extLst>
              <a:ext uri="{FF2B5EF4-FFF2-40B4-BE49-F238E27FC236}">
                <a16:creationId xmlns:a16="http://schemas.microsoft.com/office/drawing/2014/main" id="{643C26EF-C725-4445-8F9D-C371DA434BC5}"/>
              </a:ext>
            </a:extLst>
          </p:cNvPr>
          <p:cNvSpPr txBox="1"/>
          <p:nvPr/>
        </p:nvSpPr>
        <p:spPr>
          <a:xfrm>
            <a:off x="4279978" y="1909492"/>
            <a:ext cx="1500283" cy="369332"/>
          </a:xfrm>
          <a:prstGeom prst="rect">
            <a:avLst/>
          </a:prstGeom>
          <a:noFill/>
        </p:spPr>
        <p:txBody>
          <a:bodyPr wrap="none" rtlCol="0">
            <a:spAutoFit/>
          </a:bodyPr>
          <a:lstStyle/>
          <a:p>
            <a:r>
              <a:rPr lang="en-US" altLang="ja-JP" dirty="0" err="1"/>
              <a:t>Query_Name</a:t>
            </a:r>
            <a:r>
              <a:rPr lang="en-US" altLang="ja-JP" dirty="0"/>
              <a:t>:</a:t>
            </a:r>
            <a:endParaRPr kumimoji="1" lang="ja-JP" altLang="en-US" dirty="0"/>
          </a:p>
        </p:txBody>
      </p:sp>
      <p:sp>
        <p:nvSpPr>
          <p:cNvPr id="19" name="矩形 18">
            <a:extLst>
              <a:ext uri="{FF2B5EF4-FFF2-40B4-BE49-F238E27FC236}">
                <a16:creationId xmlns:a16="http://schemas.microsoft.com/office/drawing/2014/main" id="{CC9F573A-A6A1-4C2F-8608-5AE74B1058A7}"/>
              </a:ext>
            </a:extLst>
          </p:cNvPr>
          <p:cNvSpPr/>
          <p:nvPr/>
        </p:nvSpPr>
        <p:spPr>
          <a:xfrm>
            <a:off x="5850564" y="3833443"/>
            <a:ext cx="3144364" cy="288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dirty="0"/>
              <a:t>12:30PM, 6:30PM</a:t>
            </a:r>
            <a:endParaRPr kumimoji="1" lang="ja-JP" altLang="en-US" dirty="0"/>
          </a:p>
        </p:txBody>
      </p:sp>
      <p:sp>
        <p:nvSpPr>
          <p:cNvPr id="20" name="文字方塊 19">
            <a:extLst>
              <a:ext uri="{FF2B5EF4-FFF2-40B4-BE49-F238E27FC236}">
                <a16:creationId xmlns:a16="http://schemas.microsoft.com/office/drawing/2014/main" id="{5A8809E3-A0BF-4956-B3B9-1962DC40B529}"/>
              </a:ext>
            </a:extLst>
          </p:cNvPr>
          <p:cNvSpPr txBox="1"/>
          <p:nvPr/>
        </p:nvSpPr>
        <p:spPr>
          <a:xfrm>
            <a:off x="4724271" y="2683165"/>
            <a:ext cx="1017458" cy="369332"/>
          </a:xfrm>
          <a:prstGeom prst="rect">
            <a:avLst/>
          </a:prstGeom>
          <a:noFill/>
        </p:spPr>
        <p:txBody>
          <a:bodyPr wrap="none" rtlCol="0">
            <a:spAutoFit/>
          </a:bodyPr>
          <a:lstStyle/>
          <a:p>
            <a:r>
              <a:rPr lang="en-US" altLang="zh-CN" dirty="0"/>
              <a:t>csv </a:t>
            </a:r>
            <a:r>
              <a:rPr lang="en-US" altLang="ja-JP" dirty="0"/>
              <a:t>path:</a:t>
            </a:r>
            <a:endParaRPr kumimoji="1" lang="ja-JP" altLang="en-US" dirty="0"/>
          </a:p>
        </p:txBody>
      </p:sp>
      <p:cxnSp>
        <p:nvCxnSpPr>
          <p:cNvPr id="21" name="直線接點 20">
            <a:extLst>
              <a:ext uri="{FF2B5EF4-FFF2-40B4-BE49-F238E27FC236}">
                <a16:creationId xmlns:a16="http://schemas.microsoft.com/office/drawing/2014/main" id="{FAEAB53E-10AF-4FBA-8A22-BF16C1A3A82D}"/>
              </a:ext>
            </a:extLst>
          </p:cNvPr>
          <p:cNvCxnSpPr>
            <a:cxnSpLocks/>
          </p:cNvCxnSpPr>
          <p:nvPr/>
        </p:nvCxnSpPr>
        <p:spPr>
          <a:xfrm flipH="1">
            <a:off x="2370578" y="4915602"/>
            <a:ext cx="8926071"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4E203AF0-2E20-4BB9-BB3C-C247EC2C8B00}"/>
              </a:ext>
            </a:extLst>
          </p:cNvPr>
          <p:cNvSpPr txBox="1"/>
          <p:nvPr/>
        </p:nvSpPr>
        <p:spPr>
          <a:xfrm>
            <a:off x="4190017" y="2341095"/>
            <a:ext cx="1590244" cy="369332"/>
          </a:xfrm>
          <a:prstGeom prst="rect">
            <a:avLst/>
          </a:prstGeom>
          <a:noFill/>
        </p:spPr>
        <p:txBody>
          <a:bodyPr wrap="none" rtlCol="0">
            <a:spAutoFit/>
          </a:bodyPr>
          <a:lstStyle/>
          <a:p>
            <a:r>
              <a:rPr lang="en-US" altLang="ja-JP" dirty="0" err="1"/>
              <a:t>csv_file_name</a:t>
            </a:r>
            <a:r>
              <a:rPr lang="en-US" altLang="ja-JP" dirty="0"/>
              <a:t>:</a:t>
            </a:r>
            <a:endParaRPr kumimoji="1" lang="ja-JP" altLang="en-US" dirty="0"/>
          </a:p>
        </p:txBody>
      </p:sp>
      <p:sp>
        <p:nvSpPr>
          <p:cNvPr id="27" name="矩形 26">
            <a:extLst>
              <a:ext uri="{FF2B5EF4-FFF2-40B4-BE49-F238E27FC236}">
                <a16:creationId xmlns:a16="http://schemas.microsoft.com/office/drawing/2014/main" id="{CAE32B13-EE03-404C-84F1-85CF9C443C23}"/>
              </a:ext>
            </a:extLst>
          </p:cNvPr>
          <p:cNvSpPr/>
          <p:nvPr/>
        </p:nvSpPr>
        <p:spPr>
          <a:xfrm>
            <a:off x="5850564" y="2391377"/>
            <a:ext cx="3144344" cy="288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dirty="0"/>
              <a:t>csup_sum.csv</a:t>
            </a:r>
            <a:endParaRPr kumimoji="1" lang="ja-JP" altLang="en-US" dirty="0"/>
          </a:p>
        </p:txBody>
      </p:sp>
      <p:sp>
        <p:nvSpPr>
          <p:cNvPr id="34" name="矩形 33">
            <a:extLst>
              <a:ext uri="{FF2B5EF4-FFF2-40B4-BE49-F238E27FC236}">
                <a16:creationId xmlns:a16="http://schemas.microsoft.com/office/drawing/2014/main" id="{18DC0F11-554B-45D6-9186-86760D826FE3}"/>
              </a:ext>
            </a:extLst>
          </p:cNvPr>
          <p:cNvSpPr/>
          <p:nvPr/>
        </p:nvSpPr>
        <p:spPr>
          <a:xfrm>
            <a:off x="304800" y="1190626"/>
            <a:ext cx="10991850" cy="641623"/>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4000" dirty="0"/>
              <a:t>NPL Wiki System</a:t>
            </a:r>
            <a:endParaRPr kumimoji="1" lang="ja-JP" altLang="en-US" sz="4000" dirty="0"/>
          </a:p>
        </p:txBody>
      </p:sp>
      <p:sp>
        <p:nvSpPr>
          <p:cNvPr id="30" name="矩形 29">
            <a:extLst>
              <a:ext uri="{FF2B5EF4-FFF2-40B4-BE49-F238E27FC236}">
                <a16:creationId xmlns:a16="http://schemas.microsoft.com/office/drawing/2014/main" id="{360E108A-9341-4274-BEA7-C41C8EF5DE21}"/>
              </a:ext>
            </a:extLst>
          </p:cNvPr>
          <p:cNvSpPr/>
          <p:nvPr/>
        </p:nvSpPr>
        <p:spPr>
          <a:xfrm>
            <a:off x="5850318" y="2780177"/>
            <a:ext cx="3144345" cy="288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sz="800" dirty="0"/>
              <a:t>\\192.168.20.20\bu2\EO\2_AutoTool\ALL\sony_temp_tool\NPL_Info_Database_Query_System\releasenote_tool_for_csv_generator </a:t>
            </a:r>
            <a:endParaRPr kumimoji="1" lang="ja-JP" altLang="en-US" sz="800" dirty="0"/>
          </a:p>
        </p:txBody>
      </p:sp>
      <p:sp>
        <p:nvSpPr>
          <p:cNvPr id="4" name="矩形 3">
            <a:extLst>
              <a:ext uri="{FF2B5EF4-FFF2-40B4-BE49-F238E27FC236}">
                <a16:creationId xmlns:a16="http://schemas.microsoft.com/office/drawing/2014/main" id="{403AE24E-E282-40AD-954F-45485697320F}"/>
              </a:ext>
            </a:extLst>
          </p:cNvPr>
          <p:cNvSpPr/>
          <p:nvPr/>
        </p:nvSpPr>
        <p:spPr>
          <a:xfrm>
            <a:off x="4484247" y="4187051"/>
            <a:ext cx="1322670" cy="369332"/>
          </a:xfrm>
          <a:prstGeom prst="rect">
            <a:avLst/>
          </a:prstGeom>
        </p:spPr>
        <p:txBody>
          <a:bodyPr wrap="none">
            <a:spAutoFit/>
          </a:bodyPr>
          <a:lstStyle/>
          <a:p>
            <a:r>
              <a:rPr lang="ja-JP" altLang="en-US" dirty="0"/>
              <a:t>maintainer</a:t>
            </a:r>
            <a:r>
              <a:rPr lang="en-US" altLang="ja-JP" dirty="0"/>
              <a:t> :</a:t>
            </a:r>
            <a:endParaRPr lang="ja-JP" altLang="en-US" dirty="0"/>
          </a:p>
        </p:txBody>
      </p:sp>
      <p:sp>
        <p:nvSpPr>
          <p:cNvPr id="32" name="矩形 31">
            <a:extLst>
              <a:ext uri="{FF2B5EF4-FFF2-40B4-BE49-F238E27FC236}">
                <a16:creationId xmlns:a16="http://schemas.microsoft.com/office/drawing/2014/main" id="{054F4F61-B751-4F82-AE65-19B434E9A4AF}"/>
              </a:ext>
            </a:extLst>
          </p:cNvPr>
          <p:cNvSpPr/>
          <p:nvPr/>
        </p:nvSpPr>
        <p:spPr>
          <a:xfrm>
            <a:off x="5850563" y="4234721"/>
            <a:ext cx="3144365" cy="288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sz="1100" dirty="0"/>
              <a:t>ShuningYu17120@allion.com.tw</a:t>
            </a:r>
            <a:endParaRPr kumimoji="1" lang="ja-JP" altLang="en-US" sz="1100" dirty="0"/>
          </a:p>
        </p:txBody>
      </p:sp>
      <p:sp>
        <p:nvSpPr>
          <p:cNvPr id="33" name="文字方塊 32">
            <a:extLst>
              <a:ext uri="{FF2B5EF4-FFF2-40B4-BE49-F238E27FC236}">
                <a16:creationId xmlns:a16="http://schemas.microsoft.com/office/drawing/2014/main" id="{5151166B-B586-45C2-A2E1-7D96BBFC0FB0}"/>
              </a:ext>
            </a:extLst>
          </p:cNvPr>
          <p:cNvSpPr txBox="1"/>
          <p:nvPr/>
        </p:nvSpPr>
        <p:spPr>
          <a:xfrm>
            <a:off x="3712253" y="3799885"/>
            <a:ext cx="2103653" cy="369332"/>
          </a:xfrm>
          <a:prstGeom prst="rect">
            <a:avLst/>
          </a:prstGeom>
          <a:noFill/>
        </p:spPr>
        <p:txBody>
          <a:bodyPr wrap="none" rtlCol="0">
            <a:spAutoFit/>
          </a:bodyPr>
          <a:lstStyle/>
          <a:p>
            <a:r>
              <a:rPr lang="en-US" altLang="zh-CN" dirty="0"/>
              <a:t>Daily </a:t>
            </a:r>
            <a:r>
              <a:rPr lang="en-US" altLang="ja-JP" dirty="0"/>
              <a:t>Update </a:t>
            </a:r>
            <a:r>
              <a:rPr lang="en-US" altLang="zh-CN" dirty="0"/>
              <a:t>timing</a:t>
            </a:r>
            <a:r>
              <a:rPr lang="en-US" altLang="ja-JP" dirty="0"/>
              <a:t>:</a:t>
            </a:r>
            <a:endParaRPr kumimoji="1" lang="ja-JP" altLang="en-US" dirty="0"/>
          </a:p>
        </p:txBody>
      </p:sp>
      <p:sp>
        <p:nvSpPr>
          <p:cNvPr id="23" name="矩形 22">
            <a:extLst>
              <a:ext uri="{FF2B5EF4-FFF2-40B4-BE49-F238E27FC236}">
                <a16:creationId xmlns:a16="http://schemas.microsoft.com/office/drawing/2014/main" id="{FBDF0774-F300-4F01-A4F0-0894B42766E2}"/>
              </a:ext>
            </a:extLst>
          </p:cNvPr>
          <p:cNvSpPr/>
          <p:nvPr/>
        </p:nvSpPr>
        <p:spPr>
          <a:xfrm>
            <a:off x="217213" y="566093"/>
            <a:ext cx="4997330" cy="369332"/>
          </a:xfrm>
          <a:prstGeom prst="rect">
            <a:avLst/>
          </a:prstGeom>
        </p:spPr>
        <p:txBody>
          <a:bodyPr wrap="none">
            <a:spAutoFit/>
          </a:bodyPr>
          <a:lstStyle/>
          <a:p>
            <a:r>
              <a:rPr lang="en-US" altLang="ja-JP" dirty="0">
                <a:solidFill>
                  <a:schemeClr val="bg1"/>
                </a:solidFill>
              </a:rPr>
              <a:t>Admin</a:t>
            </a:r>
            <a:r>
              <a:rPr lang="zh-CN" altLang="en-US" dirty="0">
                <a:solidFill>
                  <a:schemeClr val="bg1"/>
                </a:solidFill>
              </a:rPr>
              <a:t>新增自訂</a:t>
            </a:r>
            <a:r>
              <a:rPr lang="en-US" altLang="zh-CN" dirty="0">
                <a:solidFill>
                  <a:schemeClr val="bg1"/>
                </a:solidFill>
              </a:rPr>
              <a:t>database format</a:t>
            </a:r>
            <a:r>
              <a:rPr lang="zh-CN" altLang="en-US" dirty="0">
                <a:solidFill>
                  <a:schemeClr val="bg1"/>
                </a:solidFill>
              </a:rPr>
              <a:t>，新增</a:t>
            </a:r>
            <a:r>
              <a:rPr lang="en-US" altLang="ja-JP" dirty="0">
                <a:solidFill>
                  <a:schemeClr val="bg1"/>
                </a:solidFill>
              </a:rPr>
              <a:t>Query</a:t>
            </a:r>
            <a:r>
              <a:rPr lang="zh-CN" altLang="en-US" dirty="0">
                <a:solidFill>
                  <a:schemeClr val="bg1"/>
                </a:solidFill>
              </a:rPr>
              <a:t>項目</a:t>
            </a:r>
            <a:endParaRPr lang="ja-JP" altLang="en-US" dirty="0">
              <a:solidFill>
                <a:schemeClr val="bg1"/>
              </a:solidFill>
            </a:endParaRPr>
          </a:p>
        </p:txBody>
      </p:sp>
      <p:sp>
        <p:nvSpPr>
          <p:cNvPr id="47" name="矩形 46">
            <a:extLst>
              <a:ext uri="{FF2B5EF4-FFF2-40B4-BE49-F238E27FC236}">
                <a16:creationId xmlns:a16="http://schemas.microsoft.com/office/drawing/2014/main" id="{5A9F8FA1-15B9-408F-BC26-2F17654E3221}"/>
              </a:ext>
            </a:extLst>
          </p:cNvPr>
          <p:cNvSpPr/>
          <p:nvPr/>
        </p:nvSpPr>
        <p:spPr>
          <a:xfrm>
            <a:off x="514345" y="2012351"/>
            <a:ext cx="1727192" cy="4957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pic>
        <p:nvPicPr>
          <p:cNvPr id="48" name="Picture 8" descr="Technology 57 free icons (SVG, EPS, PSD, PNG files)">
            <a:extLst>
              <a:ext uri="{FF2B5EF4-FFF2-40B4-BE49-F238E27FC236}">
                <a16:creationId xmlns:a16="http://schemas.microsoft.com/office/drawing/2014/main" id="{E76F9779-C0DF-44E8-91FD-5D1CD4398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541" y="2152722"/>
            <a:ext cx="325070" cy="325070"/>
          </a:xfrm>
          <a:prstGeom prst="rect">
            <a:avLst/>
          </a:prstGeom>
          <a:noFill/>
          <a:extLst>
            <a:ext uri="{909E8E84-426E-40DD-AFC4-6F175D3DCCD1}">
              <a14:hiddenFill xmlns:a14="http://schemas.microsoft.com/office/drawing/2010/main">
                <a:solidFill>
                  <a:srgbClr val="FFFFFF"/>
                </a:solidFill>
              </a14:hiddenFill>
            </a:ext>
          </a:extLst>
        </p:spPr>
      </p:pic>
      <p:sp>
        <p:nvSpPr>
          <p:cNvPr id="49" name="文字方塊 48">
            <a:extLst>
              <a:ext uri="{FF2B5EF4-FFF2-40B4-BE49-F238E27FC236}">
                <a16:creationId xmlns:a16="http://schemas.microsoft.com/office/drawing/2014/main" id="{82DAE76A-78AF-4EED-82DD-CC416D0CDFAA}"/>
              </a:ext>
            </a:extLst>
          </p:cNvPr>
          <p:cNvSpPr txBox="1"/>
          <p:nvPr/>
        </p:nvSpPr>
        <p:spPr>
          <a:xfrm>
            <a:off x="1021768" y="2126260"/>
            <a:ext cx="798617" cy="369332"/>
          </a:xfrm>
          <a:prstGeom prst="rect">
            <a:avLst/>
          </a:prstGeom>
          <a:noFill/>
        </p:spPr>
        <p:txBody>
          <a:bodyPr wrap="none" rtlCol="0">
            <a:spAutoFit/>
          </a:bodyPr>
          <a:lstStyle/>
          <a:p>
            <a:pPr algn="l"/>
            <a:r>
              <a:rPr kumimoji="1" lang="en-US" altLang="zh-CN" dirty="0"/>
              <a:t>Admin</a:t>
            </a:r>
            <a:endParaRPr kumimoji="1" lang="ja-JP" altLang="en-US" dirty="0"/>
          </a:p>
        </p:txBody>
      </p:sp>
      <p:sp>
        <p:nvSpPr>
          <p:cNvPr id="50" name="矩形 49">
            <a:extLst>
              <a:ext uri="{FF2B5EF4-FFF2-40B4-BE49-F238E27FC236}">
                <a16:creationId xmlns:a16="http://schemas.microsoft.com/office/drawing/2014/main" id="{8E31C40A-2D5F-46D2-96DD-5C0990EC7141}"/>
              </a:ext>
            </a:extLst>
          </p:cNvPr>
          <p:cNvSpPr/>
          <p:nvPr/>
        </p:nvSpPr>
        <p:spPr>
          <a:xfrm>
            <a:off x="988878" y="1534954"/>
            <a:ext cx="697627" cy="707886"/>
          </a:xfrm>
          <a:prstGeom prst="rect">
            <a:avLst/>
          </a:prstGeom>
        </p:spPr>
        <p:txBody>
          <a:bodyPr wrap="none">
            <a:spAutoFit/>
          </a:bodyPr>
          <a:lstStyle/>
          <a:p>
            <a:r>
              <a:rPr lang="ja-JP" altLang="en-US" sz="4000" dirty="0">
                <a:solidFill>
                  <a:srgbClr val="FF0000"/>
                </a:solidFill>
                <a:latin typeface="微軟正黑體" panose="020B0604030504040204" pitchFamily="34" charset="-120"/>
                <a:ea typeface="微軟正黑體" panose="020B0604030504040204" pitchFamily="34" charset="-120"/>
              </a:rPr>
              <a:t>①</a:t>
            </a:r>
            <a:endParaRPr lang="ja-JP" altLang="en-US" sz="4000" dirty="0">
              <a:solidFill>
                <a:srgbClr val="FF0000"/>
              </a:solidFill>
            </a:endParaRPr>
          </a:p>
        </p:txBody>
      </p:sp>
      <p:sp>
        <p:nvSpPr>
          <p:cNvPr id="52" name="矩形 51">
            <a:extLst>
              <a:ext uri="{FF2B5EF4-FFF2-40B4-BE49-F238E27FC236}">
                <a16:creationId xmlns:a16="http://schemas.microsoft.com/office/drawing/2014/main" id="{DC7BAD59-F559-491C-A644-0335DC6D6AA1}"/>
              </a:ext>
            </a:extLst>
          </p:cNvPr>
          <p:cNvSpPr/>
          <p:nvPr/>
        </p:nvSpPr>
        <p:spPr>
          <a:xfrm>
            <a:off x="8994663" y="1841968"/>
            <a:ext cx="1766766" cy="400110"/>
          </a:xfrm>
          <a:prstGeom prst="rect">
            <a:avLst/>
          </a:prstGeom>
        </p:spPr>
        <p:txBody>
          <a:bodyPr wrap="none">
            <a:spAutoFit/>
          </a:bodyPr>
          <a:lstStyle/>
          <a:p>
            <a:r>
              <a:rPr lang="ja-JP" altLang="en-US" sz="2000" dirty="0">
                <a:solidFill>
                  <a:srgbClr val="FF0000"/>
                </a:solidFill>
                <a:latin typeface="微軟正黑體" panose="020B0604030504040204" pitchFamily="34" charset="-120"/>
                <a:ea typeface="微軟正黑體" panose="020B0604030504040204" pitchFamily="34" charset="-120"/>
              </a:rPr>
              <a:t>② </a:t>
            </a:r>
            <a:r>
              <a:rPr lang="en-US" altLang="zh-CN" sz="2000" dirty="0">
                <a:solidFill>
                  <a:srgbClr val="FF0000"/>
                </a:solidFill>
                <a:latin typeface="微軟正黑體" panose="020B0604030504040204" pitchFamily="34" charset="-120"/>
                <a:ea typeface="微軟正黑體" panose="020B0604030504040204" pitchFamily="34" charset="-120"/>
              </a:rPr>
              <a:t>Query</a:t>
            </a:r>
            <a:r>
              <a:rPr lang="zh-CN" altLang="en-US" sz="2000" dirty="0">
                <a:solidFill>
                  <a:srgbClr val="FF0000"/>
                </a:solidFill>
                <a:latin typeface="微軟正黑體" panose="020B0604030504040204" pitchFamily="34" charset="-120"/>
                <a:ea typeface="微軟正黑體" panose="020B0604030504040204" pitchFamily="34" charset="-120"/>
              </a:rPr>
              <a:t>名稱</a:t>
            </a:r>
            <a:endParaRPr lang="ja-JP" altLang="en-US" sz="2000" dirty="0">
              <a:solidFill>
                <a:srgbClr val="FF0000"/>
              </a:solidFill>
              <a:latin typeface="微軟正黑體" panose="020B0604030504040204" pitchFamily="34" charset="-120"/>
              <a:ea typeface="微軟正黑體" panose="020B0604030504040204" pitchFamily="34" charset="-120"/>
            </a:endParaRPr>
          </a:p>
        </p:txBody>
      </p:sp>
      <p:sp>
        <p:nvSpPr>
          <p:cNvPr id="53" name="矩形 52">
            <a:extLst>
              <a:ext uri="{FF2B5EF4-FFF2-40B4-BE49-F238E27FC236}">
                <a16:creationId xmlns:a16="http://schemas.microsoft.com/office/drawing/2014/main" id="{4815ED24-F73A-4341-80C2-1CEA34D321AF}"/>
              </a:ext>
            </a:extLst>
          </p:cNvPr>
          <p:cNvSpPr/>
          <p:nvPr/>
        </p:nvSpPr>
        <p:spPr>
          <a:xfrm>
            <a:off x="8994663" y="2322356"/>
            <a:ext cx="2609945" cy="400110"/>
          </a:xfrm>
          <a:prstGeom prst="rect">
            <a:avLst/>
          </a:prstGeom>
        </p:spPr>
        <p:txBody>
          <a:bodyPr wrap="none">
            <a:spAutoFit/>
          </a:bodyPr>
          <a:lstStyle/>
          <a:p>
            <a:r>
              <a:rPr lang="ja-JP" altLang="en-US" sz="2000" dirty="0">
                <a:solidFill>
                  <a:srgbClr val="FF0000"/>
                </a:solidFill>
                <a:latin typeface="微軟正黑體" panose="020B0604030504040204" pitchFamily="34" charset="-120"/>
                <a:ea typeface="微軟正黑體" panose="020B0604030504040204" pitchFamily="34" charset="-120"/>
              </a:rPr>
              <a:t>③ </a:t>
            </a:r>
            <a:r>
              <a:rPr lang="zh-CN" altLang="en-US" sz="2000" dirty="0">
                <a:solidFill>
                  <a:srgbClr val="FF0000"/>
                </a:solidFill>
                <a:latin typeface="微軟正黑體" panose="020B0604030504040204" pitchFamily="34" charset="-120"/>
                <a:ea typeface="微軟正黑體" panose="020B0604030504040204" pitchFamily="34" charset="-120"/>
              </a:rPr>
              <a:t>此</a:t>
            </a:r>
            <a:r>
              <a:rPr lang="en-US" altLang="zh-CN" sz="2000" dirty="0">
                <a:solidFill>
                  <a:srgbClr val="FF0000"/>
                </a:solidFill>
                <a:latin typeface="微軟正黑體" panose="020B0604030504040204" pitchFamily="34" charset="-120"/>
                <a:ea typeface="微軟正黑體" panose="020B0604030504040204" pitchFamily="34" charset="-120"/>
              </a:rPr>
              <a:t>query</a:t>
            </a:r>
            <a:r>
              <a:rPr lang="zh-CN" altLang="en-US" sz="2000" dirty="0">
                <a:solidFill>
                  <a:srgbClr val="FF0000"/>
                </a:solidFill>
                <a:latin typeface="微軟正黑體" panose="020B0604030504040204" pitchFamily="34" charset="-120"/>
                <a:ea typeface="微軟正黑體" panose="020B0604030504040204" pitchFamily="34" charset="-120"/>
              </a:rPr>
              <a:t>用的</a:t>
            </a:r>
            <a:r>
              <a:rPr lang="en-US" altLang="zh-CN" sz="2000" dirty="0">
                <a:solidFill>
                  <a:srgbClr val="FF0000"/>
                </a:solidFill>
                <a:latin typeface="微軟正黑體" panose="020B0604030504040204" pitchFamily="34" charset="-120"/>
                <a:ea typeface="微軟正黑體" panose="020B0604030504040204" pitchFamily="34" charset="-120"/>
              </a:rPr>
              <a:t>csv</a:t>
            </a:r>
            <a:r>
              <a:rPr lang="zh-CN" altLang="en-US" sz="2000" dirty="0">
                <a:solidFill>
                  <a:srgbClr val="FF0000"/>
                </a:solidFill>
                <a:latin typeface="微軟正黑體" panose="020B0604030504040204" pitchFamily="34" charset="-120"/>
                <a:ea typeface="微軟正黑體" panose="020B0604030504040204" pitchFamily="34" charset="-120"/>
              </a:rPr>
              <a:t>名</a:t>
            </a:r>
            <a:endParaRPr lang="ja-JP" altLang="en-US" sz="2000" dirty="0">
              <a:solidFill>
                <a:srgbClr val="FF0000"/>
              </a:solidFill>
              <a:latin typeface="微軟正黑體" panose="020B0604030504040204" pitchFamily="34" charset="-120"/>
              <a:ea typeface="微軟正黑體" panose="020B0604030504040204" pitchFamily="34" charset="-120"/>
            </a:endParaRPr>
          </a:p>
        </p:txBody>
      </p:sp>
      <p:sp>
        <p:nvSpPr>
          <p:cNvPr id="55" name="矩形 54">
            <a:extLst>
              <a:ext uri="{FF2B5EF4-FFF2-40B4-BE49-F238E27FC236}">
                <a16:creationId xmlns:a16="http://schemas.microsoft.com/office/drawing/2014/main" id="{2FCD4BD7-0C2B-4E4F-BDA9-26CC8EC59EFB}"/>
              </a:ext>
            </a:extLst>
          </p:cNvPr>
          <p:cNvSpPr/>
          <p:nvPr/>
        </p:nvSpPr>
        <p:spPr>
          <a:xfrm>
            <a:off x="9027524" y="2690646"/>
            <a:ext cx="1907895" cy="400110"/>
          </a:xfrm>
          <a:prstGeom prst="rect">
            <a:avLst/>
          </a:prstGeom>
        </p:spPr>
        <p:txBody>
          <a:bodyPr wrap="none">
            <a:spAutoFit/>
          </a:bodyPr>
          <a:lstStyle/>
          <a:p>
            <a:r>
              <a:rPr lang="ja-JP" altLang="en-US" sz="2000" dirty="0">
                <a:solidFill>
                  <a:srgbClr val="FF0000"/>
                </a:solidFill>
                <a:latin typeface="微軟正黑體" panose="020B0604030504040204" pitchFamily="34" charset="-120"/>
                <a:ea typeface="微軟正黑體" panose="020B0604030504040204" pitchFamily="34" charset="-120"/>
              </a:rPr>
              <a:t>④ </a:t>
            </a:r>
            <a:r>
              <a:rPr lang="en-US" altLang="zh-CN" sz="2000" dirty="0">
                <a:solidFill>
                  <a:srgbClr val="FF0000"/>
                </a:solidFill>
                <a:latin typeface="微軟正黑體" panose="020B0604030504040204" pitchFamily="34" charset="-120"/>
                <a:ea typeface="微軟正黑體" panose="020B0604030504040204" pitchFamily="34" charset="-120"/>
              </a:rPr>
              <a:t>csv</a:t>
            </a:r>
            <a:r>
              <a:rPr lang="zh-CN" altLang="en-US" sz="2000" dirty="0">
                <a:solidFill>
                  <a:srgbClr val="FF0000"/>
                </a:solidFill>
                <a:latin typeface="微軟正黑體" panose="020B0604030504040204" pitchFamily="34" charset="-120"/>
                <a:ea typeface="微軟正黑體" panose="020B0604030504040204" pitchFamily="34" charset="-120"/>
              </a:rPr>
              <a:t>檔案路徑</a:t>
            </a:r>
            <a:endParaRPr lang="ja-JP" altLang="en-US" sz="2000" dirty="0">
              <a:solidFill>
                <a:srgbClr val="FF0000"/>
              </a:solidFill>
              <a:latin typeface="微軟正黑體" panose="020B0604030504040204" pitchFamily="34" charset="-120"/>
              <a:ea typeface="微軟正黑體" panose="020B0604030504040204" pitchFamily="34" charset="-120"/>
            </a:endParaRPr>
          </a:p>
        </p:txBody>
      </p:sp>
      <p:sp>
        <p:nvSpPr>
          <p:cNvPr id="56" name="文字方塊 55">
            <a:extLst>
              <a:ext uri="{FF2B5EF4-FFF2-40B4-BE49-F238E27FC236}">
                <a16:creationId xmlns:a16="http://schemas.microsoft.com/office/drawing/2014/main" id="{212D63D4-065F-49D9-8BE8-74DB7E400C91}"/>
              </a:ext>
            </a:extLst>
          </p:cNvPr>
          <p:cNvSpPr txBox="1"/>
          <p:nvPr/>
        </p:nvSpPr>
        <p:spPr>
          <a:xfrm>
            <a:off x="3006354" y="3092394"/>
            <a:ext cx="2800318" cy="369332"/>
          </a:xfrm>
          <a:prstGeom prst="rect">
            <a:avLst/>
          </a:prstGeom>
          <a:noFill/>
        </p:spPr>
        <p:txBody>
          <a:bodyPr wrap="none" rtlCol="0">
            <a:spAutoFit/>
          </a:bodyPr>
          <a:lstStyle/>
          <a:p>
            <a:r>
              <a:rPr lang="en-US" altLang="ja-JP" dirty="0"/>
              <a:t>Command to generator csv:</a:t>
            </a:r>
            <a:endParaRPr kumimoji="1" lang="ja-JP" altLang="en-US" dirty="0"/>
          </a:p>
        </p:txBody>
      </p:sp>
      <p:sp>
        <p:nvSpPr>
          <p:cNvPr id="57" name="矩形 56">
            <a:extLst>
              <a:ext uri="{FF2B5EF4-FFF2-40B4-BE49-F238E27FC236}">
                <a16:creationId xmlns:a16="http://schemas.microsoft.com/office/drawing/2014/main" id="{F4013F89-1481-4F0C-ABAC-432AAF61B6BD}"/>
              </a:ext>
            </a:extLst>
          </p:cNvPr>
          <p:cNvSpPr/>
          <p:nvPr/>
        </p:nvSpPr>
        <p:spPr>
          <a:xfrm>
            <a:off x="5850319" y="3139168"/>
            <a:ext cx="3144344" cy="288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dirty="0"/>
              <a:t>csup.bat </a:t>
            </a:r>
            <a:endParaRPr kumimoji="1" lang="ja-JP" altLang="en-US" dirty="0"/>
          </a:p>
        </p:txBody>
      </p:sp>
      <p:sp>
        <p:nvSpPr>
          <p:cNvPr id="58" name="矩形 57">
            <a:extLst>
              <a:ext uri="{FF2B5EF4-FFF2-40B4-BE49-F238E27FC236}">
                <a16:creationId xmlns:a16="http://schemas.microsoft.com/office/drawing/2014/main" id="{DA75BA44-BD29-4ED7-AC32-D9687694286E}"/>
              </a:ext>
            </a:extLst>
          </p:cNvPr>
          <p:cNvSpPr/>
          <p:nvPr/>
        </p:nvSpPr>
        <p:spPr>
          <a:xfrm>
            <a:off x="9027525" y="3047136"/>
            <a:ext cx="2164375" cy="400110"/>
          </a:xfrm>
          <a:prstGeom prst="rect">
            <a:avLst/>
          </a:prstGeom>
        </p:spPr>
        <p:txBody>
          <a:bodyPr wrap="none">
            <a:spAutoFit/>
          </a:bodyPr>
          <a:lstStyle/>
          <a:p>
            <a:r>
              <a:rPr lang="ja-JP" altLang="en-US" sz="2000" dirty="0">
                <a:solidFill>
                  <a:srgbClr val="FF0000"/>
                </a:solidFill>
                <a:latin typeface="微軟正黑體" panose="020B0604030504040204" pitchFamily="34" charset="-120"/>
                <a:ea typeface="微軟正黑體" panose="020B0604030504040204" pitchFamily="34" charset="-120"/>
              </a:rPr>
              <a:t>⑤ </a:t>
            </a:r>
            <a:r>
              <a:rPr lang="zh-CN" altLang="en-US" sz="2000" dirty="0">
                <a:solidFill>
                  <a:srgbClr val="FF0000"/>
                </a:solidFill>
                <a:latin typeface="微軟正黑體" panose="020B0604030504040204" pitchFamily="34" charset="-120"/>
                <a:ea typeface="微軟正黑體" panose="020B0604030504040204" pitchFamily="34" charset="-120"/>
              </a:rPr>
              <a:t>抓取</a:t>
            </a:r>
            <a:r>
              <a:rPr lang="en-US" altLang="zh-CN" sz="2000" dirty="0">
                <a:solidFill>
                  <a:srgbClr val="FF0000"/>
                </a:solidFill>
                <a:latin typeface="微軟正黑體" panose="020B0604030504040204" pitchFamily="34" charset="-120"/>
                <a:ea typeface="微軟正黑體" panose="020B0604030504040204" pitchFamily="34" charset="-120"/>
              </a:rPr>
              <a:t>csv</a:t>
            </a:r>
            <a:r>
              <a:rPr lang="zh-CN" altLang="en-US" sz="2000" dirty="0">
                <a:solidFill>
                  <a:srgbClr val="FF0000"/>
                </a:solidFill>
                <a:latin typeface="微軟正黑體" panose="020B0604030504040204" pitchFamily="34" charset="-120"/>
                <a:ea typeface="微軟正黑體" panose="020B0604030504040204" pitchFamily="34" charset="-120"/>
              </a:rPr>
              <a:t>的指令</a:t>
            </a:r>
            <a:endParaRPr lang="ja-JP" altLang="en-US" sz="2000" dirty="0">
              <a:solidFill>
                <a:srgbClr val="FF0000"/>
              </a:solidFill>
              <a:latin typeface="微軟正黑體" panose="020B0604030504040204" pitchFamily="34" charset="-120"/>
              <a:ea typeface="微軟正黑體" panose="020B0604030504040204" pitchFamily="34" charset="-120"/>
            </a:endParaRPr>
          </a:p>
        </p:txBody>
      </p:sp>
      <p:sp>
        <p:nvSpPr>
          <p:cNvPr id="59" name="文字方塊 58">
            <a:extLst>
              <a:ext uri="{FF2B5EF4-FFF2-40B4-BE49-F238E27FC236}">
                <a16:creationId xmlns:a16="http://schemas.microsoft.com/office/drawing/2014/main" id="{C263FC8E-3353-4B94-8EF5-7CE26C3AF141}"/>
              </a:ext>
            </a:extLst>
          </p:cNvPr>
          <p:cNvSpPr txBox="1"/>
          <p:nvPr/>
        </p:nvSpPr>
        <p:spPr>
          <a:xfrm>
            <a:off x="4124915" y="3437054"/>
            <a:ext cx="1669816" cy="369332"/>
          </a:xfrm>
          <a:prstGeom prst="rect">
            <a:avLst/>
          </a:prstGeom>
          <a:noFill/>
        </p:spPr>
        <p:txBody>
          <a:bodyPr wrap="none" rtlCol="0">
            <a:spAutoFit/>
          </a:bodyPr>
          <a:lstStyle/>
          <a:p>
            <a:r>
              <a:rPr lang="en-US" altLang="zh-CN" dirty="0"/>
              <a:t>command </a:t>
            </a:r>
            <a:r>
              <a:rPr lang="en-US" altLang="ja-JP" dirty="0"/>
              <a:t>path:</a:t>
            </a:r>
            <a:endParaRPr lang="ja-JP" altLang="en-US" dirty="0"/>
          </a:p>
        </p:txBody>
      </p:sp>
      <p:sp>
        <p:nvSpPr>
          <p:cNvPr id="60" name="矩形 59">
            <a:extLst>
              <a:ext uri="{FF2B5EF4-FFF2-40B4-BE49-F238E27FC236}">
                <a16:creationId xmlns:a16="http://schemas.microsoft.com/office/drawing/2014/main" id="{8C7467B6-DE5D-4DB6-8965-1A211892B260}"/>
              </a:ext>
            </a:extLst>
          </p:cNvPr>
          <p:cNvSpPr/>
          <p:nvPr/>
        </p:nvSpPr>
        <p:spPr>
          <a:xfrm>
            <a:off x="5854177" y="3495807"/>
            <a:ext cx="3144345" cy="288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sz="800" dirty="0"/>
              <a:t>\\192.168.20.20\bu2\EO\2_AutoTool\ALL\sony_temp_tool\NPL_Info_Database_Query_System\releasenote_tool_for_csv_generator </a:t>
            </a:r>
            <a:endParaRPr kumimoji="1" lang="ja-JP" altLang="en-US" sz="800" dirty="0"/>
          </a:p>
        </p:txBody>
      </p:sp>
      <p:sp>
        <p:nvSpPr>
          <p:cNvPr id="61" name="矩形 60">
            <a:extLst>
              <a:ext uri="{FF2B5EF4-FFF2-40B4-BE49-F238E27FC236}">
                <a16:creationId xmlns:a16="http://schemas.microsoft.com/office/drawing/2014/main" id="{80DF26A3-76D0-4C77-A248-CA1428E4FCF5}"/>
              </a:ext>
            </a:extLst>
          </p:cNvPr>
          <p:cNvSpPr/>
          <p:nvPr/>
        </p:nvSpPr>
        <p:spPr>
          <a:xfrm>
            <a:off x="9031383" y="3406276"/>
            <a:ext cx="2754280" cy="400110"/>
          </a:xfrm>
          <a:prstGeom prst="rect">
            <a:avLst/>
          </a:prstGeom>
        </p:spPr>
        <p:txBody>
          <a:bodyPr wrap="none">
            <a:spAutoFit/>
          </a:bodyPr>
          <a:lstStyle/>
          <a:p>
            <a:r>
              <a:rPr lang="ja-JP" altLang="en-US" sz="2000" dirty="0">
                <a:solidFill>
                  <a:srgbClr val="FF0000"/>
                </a:solidFill>
                <a:latin typeface="微軟正黑體" panose="020B0604030504040204" pitchFamily="34" charset="-120"/>
                <a:ea typeface="微軟正黑體" panose="020B0604030504040204" pitchFamily="34" charset="-120"/>
              </a:rPr>
              <a:t>⑥ </a:t>
            </a:r>
            <a:r>
              <a:rPr lang="en-US" altLang="zh-CN" sz="2000" dirty="0">
                <a:solidFill>
                  <a:srgbClr val="FF0000"/>
                </a:solidFill>
                <a:latin typeface="微軟正黑體" panose="020B0604030504040204" pitchFamily="34" charset="-120"/>
                <a:ea typeface="微軟正黑體" panose="020B0604030504040204" pitchFamily="34" charset="-120"/>
              </a:rPr>
              <a:t>command</a:t>
            </a:r>
            <a:r>
              <a:rPr lang="zh-CN" altLang="en-US" sz="2000" dirty="0">
                <a:solidFill>
                  <a:srgbClr val="FF0000"/>
                </a:solidFill>
                <a:latin typeface="微軟正黑體" panose="020B0604030504040204" pitchFamily="34" charset="-120"/>
                <a:ea typeface="微軟正黑體" panose="020B0604030504040204" pitchFamily="34" charset="-120"/>
              </a:rPr>
              <a:t>檔案路徑</a:t>
            </a:r>
            <a:endParaRPr lang="ja-JP" altLang="en-US" sz="2000" dirty="0">
              <a:solidFill>
                <a:srgbClr val="FF0000"/>
              </a:solidFill>
              <a:latin typeface="微軟正黑體" panose="020B0604030504040204" pitchFamily="34" charset="-120"/>
              <a:ea typeface="微軟正黑體" panose="020B0604030504040204" pitchFamily="34" charset="-120"/>
            </a:endParaRPr>
          </a:p>
        </p:txBody>
      </p:sp>
      <p:sp>
        <p:nvSpPr>
          <p:cNvPr id="62" name="矩形 61">
            <a:extLst>
              <a:ext uri="{FF2B5EF4-FFF2-40B4-BE49-F238E27FC236}">
                <a16:creationId xmlns:a16="http://schemas.microsoft.com/office/drawing/2014/main" id="{4977FED6-49A3-4B74-8600-6457D8981674}"/>
              </a:ext>
            </a:extLst>
          </p:cNvPr>
          <p:cNvSpPr/>
          <p:nvPr/>
        </p:nvSpPr>
        <p:spPr>
          <a:xfrm>
            <a:off x="9064244" y="3772100"/>
            <a:ext cx="2018501" cy="400110"/>
          </a:xfrm>
          <a:prstGeom prst="rect">
            <a:avLst/>
          </a:prstGeom>
        </p:spPr>
        <p:txBody>
          <a:bodyPr wrap="none">
            <a:spAutoFit/>
          </a:bodyPr>
          <a:lstStyle/>
          <a:p>
            <a:r>
              <a:rPr lang="ja-JP" altLang="en-US" dirty="0">
                <a:solidFill>
                  <a:srgbClr val="FF0000"/>
                </a:solidFill>
              </a:rPr>
              <a:t>⑦</a:t>
            </a:r>
            <a:r>
              <a:rPr lang="ja-JP" altLang="en-US" sz="2000" dirty="0">
                <a:solidFill>
                  <a:srgbClr val="FF0000"/>
                </a:solidFill>
                <a:latin typeface="微軟正黑體" panose="020B0604030504040204" pitchFamily="34" charset="-120"/>
                <a:ea typeface="微軟正黑體" panose="020B0604030504040204" pitchFamily="34" charset="-120"/>
              </a:rPr>
              <a:t> </a:t>
            </a:r>
            <a:r>
              <a:rPr lang="zh-CN" altLang="en-US" sz="2000" dirty="0">
                <a:solidFill>
                  <a:srgbClr val="FF0000"/>
                </a:solidFill>
                <a:latin typeface="微軟正黑體" panose="020B0604030504040204" pitchFamily="34" charset="-120"/>
                <a:ea typeface="微軟正黑體" panose="020B0604030504040204" pitchFamily="34" charset="-120"/>
              </a:rPr>
              <a:t>每日更新時間</a:t>
            </a:r>
            <a:endParaRPr lang="ja-JP" altLang="en-US" sz="2000" dirty="0">
              <a:solidFill>
                <a:srgbClr val="FF0000"/>
              </a:solidFill>
              <a:latin typeface="微軟正黑體" panose="020B0604030504040204" pitchFamily="34" charset="-120"/>
              <a:ea typeface="微軟正黑體" panose="020B0604030504040204" pitchFamily="34" charset="-120"/>
            </a:endParaRPr>
          </a:p>
        </p:txBody>
      </p:sp>
      <p:sp>
        <p:nvSpPr>
          <p:cNvPr id="63" name="矩形 62">
            <a:extLst>
              <a:ext uri="{FF2B5EF4-FFF2-40B4-BE49-F238E27FC236}">
                <a16:creationId xmlns:a16="http://schemas.microsoft.com/office/drawing/2014/main" id="{7EE1BBAB-9FFE-41E7-BF37-C17D29DA804E}"/>
              </a:ext>
            </a:extLst>
          </p:cNvPr>
          <p:cNvSpPr/>
          <p:nvPr/>
        </p:nvSpPr>
        <p:spPr>
          <a:xfrm>
            <a:off x="9071021" y="4109061"/>
            <a:ext cx="2531462" cy="400110"/>
          </a:xfrm>
          <a:prstGeom prst="rect">
            <a:avLst/>
          </a:prstGeom>
        </p:spPr>
        <p:txBody>
          <a:bodyPr wrap="none">
            <a:spAutoFit/>
          </a:bodyPr>
          <a:lstStyle/>
          <a:p>
            <a:r>
              <a:rPr lang="ja-JP" altLang="en-US" dirty="0">
                <a:solidFill>
                  <a:srgbClr val="FF0000"/>
                </a:solidFill>
              </a:rPr>
              <a:t>⑧</a:t>
            </a:r>
            <a:r>
              <a:rPr lang="ja-JP" altLang="en-US" sz="2000" dirty="0">
                <a:solidFill>
                  <a:srgbClr val="FF0000"/>
                </a:solidFill>
                <a:latin typeface="微軟正黑體" panose="020B0604030504040204" pitchFamily="34" charset="-120"/>
                <a:ea typeface="微軟正黑體" panose="020B0604030504040204" pitchFamily="34" charset="-120"/>
              </a:rPr>
              <a:t> </a:t>
            </a:r>
            <a:r>
              <a:rPr lang="zh-CN" altLang="en-US" sz="2000" dirty="0">
                <a:solidFill>
                  <a:srgbClr val="FF0000"/>
                </a:solidFill>
                <a:latin typeface="微軟正黑體" panose="020B0604030504040204" pitchFamily="34" charset="-120"/>
                <a:ea typeface="微軟正黑體" panose="020B0604030504040204" pitchFamily="34" charset="-120"/>
              </a:rPr>
              <a:t>此份資料庫負責人</a:t>
            </a:r>
            <a:endParaRPr lang="ja-JP" altLang="en-US" sz="2000" dirty="0">
              <a:solidFill>
                <a:srgbClr val="FF0000"/>
              </a:solidFill>
              <a:latin typeface="微軟正黑體" panose="020B0604030504040204" pitchFamily="34" charset="-120"/>
              <a:ea typeface="微軟正黑體" panose="020B0604030504040204" pitchFamily="34" charset="-120"/>
            </a:endParaRPr>
          </a:p>
        </p:txBody>
      </p:sp>
      <p:pic>
        <p:nvPicPr>
          <p:cNvPr id="2049" name="圖片 2048">
            <a:extLst>
              <a:ext uri="{FF2B5EF4-FFF2-40B4-BE49-F238E27FC236}">
                <a16:creationId xmlns:a16="http://schemas.microsoft.com/office/drawing/2014/main" id="{101EA67B-DD40-4A48-AD10-F7BA8BB0A24D}"/>
              </a:ext>
            </a:extLst>
          </p:cNvPr>
          <p:cNvPicPr>
            <a:picLocks noChangeAspect="1"/>
          </p:cNvPicPr>
          <p:nvPr/>
        </p:nvPicPr>
        <p:blipFill>
          <a:blip r:embed="rId3"/>
          <a:stretch>
            <a:fillRect/>
          </a:stretch>
        </p:blipFill>
        <p:spPr>
          <a:xfrm>
            <a:off x="2368951" y="4957605"/>
            <a:ext cx="8927698" cy="1663635"/>
          </a:xfrm>
          <a:prstGeom prst="rect">
            <a:avLst/>
          </a:prstGeom>
        </p:spPr>
      </p:pic>
      <p:sp>
        <p:nvSpPr>
          <p:cNvPr id="67" name="投影片編號版面配置區 1">
            <a:extLst>
              <a:ext uri="{FF2B5EF4-FFF2-40B4-BE49-F238E27FC236}">
                <a16:creationId xmlns:a16="http://schemas.microsoft.com/office/drawing/2014/main" id="{898290F6-93EB-4819-BDDE-AB6A2A8D2DD6}"/>
              </a:ext>
            </a:extLst>
          </p:cNvPr>
          <p:cNvSpPr>
            <a:spLocks noGrp="1"/>
          </p:cNvSpPr>
          <p:nvPr>
            <p:ph type="sldNum" sz="quarter" idx="12"/>
          </p:nvPr>
        </p:nvSpPr>
        <p:spPr>
          <a:xfrm>
            <a:off x="10163968" y="6327181"/>
            <a:ext cx="2844800" cy="366183"/>
          </a:xfrm>
        </p:spPr>
        <p:txBody>
          <a:bodyPr/>
          <a:lstStyle/>
          <a:p>
            <a:fld id="{A67835EE-C211-4EF4-AE5C-49454626FFB9}" type="slidenum">
              <a:rPr kumimoji="1" lang="ja-JP" altLang="en-US" smtClean="0"/>
              <a:t>2</a:t>
            </a:fld>
            <a:endParaRPr kumimoji="1" lang="ja-JP" altLang="en-US"/>
          </a:p>
        </p:txBody>
      </p:sp>
      <p:sp>
        <p:nvSpPr>
          <p:cNvPr id="68" name="矩形: 按鈕形 67">
            <a:extLst>
              <a:ext uri="{FF2B5EF4-FFF2-40B4-BE49-F238E27FC236}">
                <a16:creationId xmlns:a16="http://schemas.microsoft.com/office/drawing/2014/main" id="{1A71FFD2-00D7-458E-B6F6-FB832BEF4280}"/>
              </a:ext>
            </a:extLst>
          </p:cNvPr>
          <p:cNvSpPr/>
          <p:nvPr/>
        </p:nvSpPr>
        <p:spPr>
          <a:xfrm>
            <a:off x="8280773" y="4572195"/>
            <a:ext cx="872459" cy="369331"/>
          </a:xfrm>
          <a:prstGeom prst="bevel">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zh-CN" dirty="0"/>
              <a:t>SAVE</a:t>
            </a:r>
            <a:endParaRPr kumimoji="1" lang="ja-JP" altLang="en-US" dirty="0"/>
          </a:p>
        </p:txBody>
      </p:sp>
      <p:sp>
        <p:nvSpPr>
          <p:cNvPr id="69" name="矩形: 按鈕形 68">
            <a:extLst>
              <a:ext uri="{FF2B5EF4-FFF2-40B4-BE49-F238E27FC236}">
                <a16:creationId xmlns:a16="http://schemas.microsoft.com/office/drawing/2014/main" id="{BE3EA48F-2E52-4B20-B176-16F64AC2D95E}"/>
              </a:ext>
            </a:extLst>
          </p:cNvPr>
          <p:cNvSpPr/>
          <p:nvPr/>
        </p:nvSpPr>
        <p:spPr>
          <a:xfrm>
            <a:off x="11350345" y="5533257"/>
            <a:ext cx="1029645" cy="369331"/>
          </a:xfrm>
          <a:prstGeom prst="bevel">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zh-CN" dirty="0"/>
              <a:t>modify</a:t>
            </a:r>
            <a:endParaRPr kumimoji="1" lang="ja-JP" altLang="en-US" dirty="0"/>
          </a:p>
        </p:txBody>
      </p:sp>
      <p:sp>
        <p:nvSpPr>
          <p:cNvPr id="70" name="動作按鈕: 往後或下一項 69">
            <a:hlinkClick r:id="" action="ppaction://hlinkshowjump?jump=nextslide" highlightClick="1"/>
            <a:extLst>
              <a:ext uri="{FF2B5EF4-FFF2-40B4-BE49-F238E27FC236}">
                <a16:creationId xmlns:a16="http://schemas.microsoft.com/office/drawing/2014/main" id="{F3DC6894-2E62-471A-91EA-B48154FCBCBC}"/>
              </a:ext>
            </a:extLst>
          </p:cNvPr>
          <p:cNvSpPr/>
          <p:nvPr/>
        </p:nvSpPr>
        <p:spPr>
          <a:xfrm>
            <a:off x="10704100" y="5477997"/>
            <a:ext cx="377133" cy="218327"/>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71" name="動作按鈕: 往後或下一項 70">
            <a:hlinkClick r:id="" action="ppaction://hlinkshowjump?jump=nextslide" highlightClick="1"/>
            <a:extLst>
              <a:ext uri="{FF2B5EF4-FFF2-40B4-BE49-F238E27FC236}">
                <a16:creationId xmlns:a16="http://schemas.microsoft.com/office/drawing/2014/main" id="{749C1AA6-9B91-401D-B2CE-70439157CB78}"/>
              </a:ext>
            </a:extLst>
          </p:cNvPr>
          <p:cNvSpPr/>
          <p:nvPr/>
        </p:nvSpPr>
        <p:spPr>
          <a:xfrm>
            <a:off x="10715566" y="5192060"/>
            <a:ext cx="377133" cy="218327"/>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72" name="矩形: 按鈕形 71">
            <a:extLst>
              <a:ext uri="{FF2B5EF4-FFF2-40B4-BE49-F238E27FC236}">
                <a16:creationId xmlns:a16="http://schemas.microsoft.com/office/drawing/2014/main" id="{08AA025A-2738-44BB-9A0A-CEEE0D38E307}"/>
              </a:ext>
            </a:extLst>
          </p:cNvPr>
          <p:cNvSpPr/>
          <p:nvPr/>
        </p:nvSpPr>
        <p:spPr>
          <a:xfrm>
            <a:off x="11337519" y="5108666"/>
            <a:ext cx="913828" cy="369331"/>
          </a:xfrm>
          <a:prstGeom prst="bevel">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zh-CN" dirty="0"/>
              <a:t>Delete</a:t>
            </a:r>
            <a:endParaRPr kumimoji="1" lang="ja-JP" altLang="en-US" dirty="0"/>
          </a:p>
        </p:txBody>
      </p:sp>
      <p:sp>
        <p:nvSpPr>
          <p:cNvPr id="73" name="箭號: 弧形左彎 72">
            <a:extLst>
              <a:ext uri="{FF2B5EF4-FFF2-40B4-BE49-F238E27FC236}">
                <a16:creationId xmlns:a16="http://schemas.microsoft.com/office/drawing/2014/main" id="{399F02F0-FCA2-48F1-8CC0-ADDD91C3A35E}"/>
              </a:ext>
            </a:extLst>
          </p:cNvPr>
          <p:cNvSpPr/>
          <p:nvPr/>
        </p:nvSpPr>
        <p:spPr>
          <a:xfrm>
            <a:off x="9127341" y="4729028"/>
            <a:ext cx="448230" cy="756050"/>
          </a:xfrm>
          <a:prstGeom prst="curvedLeft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solidFill>
                <a:schemeClr val="tx1"/>
              </a:solidFill>
            </a:endParaRPr>
          </a:p>
        </p:txBody>
      </p:sp>
      <p:sp>
        <p:nvSpPr>
          <p:cNvPr id="74" name="矩形 73">
            <a:extLst>
              <a:ext uri="{FF2B5EF4-FFF2-40B4-BE49-F238E27FC236}">
                <a16:creationId xmlns:a16="http://schemas.microsoft.com/office/drawing/2014/main" id="{603583BD-B794-4600-A5C9-14C2C162DDEC}"/>
              </a:ext>
            </a:extLst>
          </p:cNvPr>
          <p:cNvSpPr/>
          <p:nvPr/>
        </p:nvSpPr>
        <p:spPr>
          <a:xfrm>
            <a:off x="10200774" y="5653811"/>
            <a:ext cx="1338828" cy="369332"/>
          </a:xfrm>
          <a:prstGeom prst="rect">
            <a:avLst/>
          </a:prstGeom>
        </p:spPr>
        <p:txBody>
          <a:bodyPr wrap="none">
            <a:spAutoFit/>
          </a:bodyPr>
          <a:lstStyle/>
          <a:p>
            <a:r>
              <a:rPr lang="ja-JP" altLang="en-US" dirty="0">
                <a:solidFill>
                  <a:srgbClr val="FF0000"/>
                </a:solidFill>
              </a:rPr>
              <a:t>⑨</a:t>
            </a:r>
            <a:r>
              <a:rPr lang="zh-CN" altLang="en-US" dirty="0">
                <a:solidFill>
                  <a:srgbClr val="FF0000"/>
                </a:solidFill>
              </a:rPr>
              <a:t>及時更新</a:t>
            </a:r>
            <a:endParaRPr lang="ja-JP" altLang="en-US" dirty="0">
              <a:solidFill>
                <a:srgbClr val="FF0000"/>
              </a:solidFill>
            </a:endParaRPr>
          </a:p>
        </p:txBody>
      </p:sp>
    </p:spTree>
    <p:extLst>
      <p:ext uri="{BB962C8B-B14F-4D97-AF65-F5344CB8AC3E}">
        <p14:creationId xmlns:p14="http://schemas.microsoft.com/office/powerpoint/2010/main" val="420622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E0CF456-972B-461D-B401-6769C64BEB37}"/>
              </a:ext>
            </a:extLst>
          </p:cNvPr>
          <p:cNvSpPr>
            <a:spLocks noGrp="1"/>
          </p:cNvSpPr>
          <p:nvPr>
            <p:ph type="sldNum" sz="quarter" idx="12"/>
          </p:nvPr>
        </p:nvSpPr>
        <p:spPr>
          <a:xfrm>
            <a:off x="10163968" y="5045482"/>
            <a:ext cx="2844800" cy="366183"/>
          </a:xfrm>
        </p:spPr>
        <p:txBody>
          <a:bodyPr/>
          <a:lstStyle/>
          <a:p>
            <a:fld id="{A67835EE-C211-4EF4-AE5C-49454626FFB9}" type="slidenum">
              <a:rPr kumimoji="1" lang="ja-JP" altLang="en-US" smtClean="0"/>
              <a:t>3</a:t>
            </a:fld>
            <a:endParaRPr kumimoji="1" lang="ja-JP" altLang="en-US"/>
          </a:p>
        </p:txBody>
      </p:sp>
      <p:pic>
        <p:nvPicPr>
          <p:cNvPr id="3" name="圖片 2">
            <a:extLst>
              <a:ext uri="{FF2B5EF4-FFF2-40B4-BE49-F238E27FC236}">
                <a16:creationId xmlns:a16="http://schemas.microsoft.com/office/drawing/2014/main" id="{B36FE1FA-C342-4E1F-AA6C-239349EDBC06}"/>
              </a:ext>
            </a:extLst>
          </p:cNvPr>
          <p:cNvPicPr>
            <a:picLocks noChangeAspect="1"/>
          </p:cNvPicPr>
          <p:nvPr/>
        </p:nvPicPr>
        <p:blipFill>
          <a:blip r:embed="rId2"/>
          <a:stretch>
            <a:fillRect/>
          </a:stretch>
        </p:blipFill>
        <p:spPr>
          <a:xfrm>
            <a:off x="0" y="1243885"/>
            <a:ext cx="12192000" cy="3920858"/>
          </a:xfrm>
          <a:prstGeom prst="rect">
            <a:avLst/>
          </a:prstGeom>
        </p:spPr>
      </p:pic>
      <p:sp>
        <p:nvSpPr>
          <p:cNvPr id="4" name="矩形 3">
            <a:extLst>
              <a:ext uri="{FF2B5EF4-FFF2-40B4-BE49-F238E27FC236}">
                <a16:creationId xmlns:a16="http://schemas.microsoft.com/office/drawing/2014/main" id="{2484258E-E9C1-4239-91B0-421B80B2524E}"/>
              </a:ext>
            </a:extLst>
          </p:cNvPr>
          <p:cNvSpPr/>
          <p:nvPr/>
        </p:nvSpPr>
        <p:spPr>
          <a:xfrm>
            <a:off x="80517" y="1473727"/>
            <a:ext cx="1680525" cy="369332"/>
          </a:xfrm>
          <a:prstGeom prst="rect">
            <a:avLst/>
          </a:prstGeom>
        </p:spPr>
        <p:txBody>
          <a:bodyPr wrap="none">
            <a:spAutoFit/>
          </a:bodyPr>
          <a:lstStyle/>
          <a:p>
            <a:r>
              <a:rPr lang="en-US" altLang="ja-JP" dirty="0">
                <a:solidFill>
                  <a:srgbClr val="FF0000"/>
                </a:solidFill>
              </a:rPr>
              <a:t>“</a:t>
            </a:r>
            <a:r>
              <a:rPr lang="en-US" altLang="ja-JP" dirty="0" err="1">
                <a:solidFill>
                  <a:srgbClr val="FF0000"/>
                </a:solidFill>
              </a:rPr>
              <a:t>Query_Name</a:t>
            </a:r>
            <a:r>
              <a:rPr lang="en-US" altLang="ja-JP" dirty="0">
                <a:solidFill>
                  <a:srgbClr val="FF0000"/>
                </a:solidFill>
              </a:rPr>
              <a:t>” </a:t>
            </a:r>
            <a:endParaRPr lang="ja-JP" altLang="en-US" dirty="0">
              <a:solidFill>
                <a:srgbClr val="FF0000"/>
              </a:solidFill>
            </a:endParaRPr>
          </a:p>
        </p:txBody>
      </p:sp>
      <p:sp>
        <p:nvSpPr>
          <p:cNvPr id="5" name="箭號: 向下 4">
            <a:extLst>
              <a:ext uri="{FF2B5EF4-FFF2-40B4-BE49-F238E27FC236}">
                <a16:creationId xmlns:a16="http://schemas.microsoft.com/office/drawing/2014/main" id="{961AEC99-23EB-424A-BB69-D6252F9E9DE3}"/>
              </a:ext>
            </a:extLst>
          </p:cNvPr>
          <p:cNvSpPr/>
          <p:nvPr/>
        </p:nvSpPr>
        <p:spPr>
          <a:xfrm>
            <a:off x="588272" y="1843059"/>
            <a:ext cx="479287" cy="31531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6" name="矩形 5">
            <a:extLst>
              <a:ext uri="{FF2B5EF4-FFF2-40B4-BE49-F238E27FC236}">
                <a16:creationId xmlns:a16="http://schemas.microsoft.com/office/drawing/2014/main" id="{7A0C0DE9-CD19-4271-954E-07F04E4B910C}"/>
              </a:ext>
            </a:extLst>
          </p:cNvPr>
          <p:cNvSpPr/>
          <p:nvPr/>
        </p:nvSpPr>
        <p:spPr>
          <a:xfrm>
            <a:off x="538004" y="889942"/>
            <a:ext cx="697627" cy="707886"/>
          </a:xfrm>
          <a:prstGeom prst="rect">
            <a:avLst/>
          </a:prstGeom>
        </p:spPr>
        <p:txBody>
          <a:bodyPr wrap="none">
            <a:spAutoFit/>
          </a:bodyPr>
          <a:lstStyle/>
          <a:p>
            <a:r>
              <a:rPr lang="ja-JP" altLang="en-US" sz="4000" dirty="0">
                <a:solidFill>
                  <a:srgbClr val="FF0000"/>
                </a:solidFill>
                <a:latin typeface="微軟正黑體" panose="020B0604030504040204" pitchFamily="34" charset="-120"/>
                <a:ea typeface="微軟正黑體" panose="020B0604030504040204" pitchFamily="34" charset="-120"/>
              </a:rPr>
              <a:t>②</a:t>
            </a:r>
          </a:p>
        </p:txBody>
      </p:sp>
      <p:sp>
        <p:nvSpPr>
          <p:cNvPr id="7" name="矩形 6">
            <a:extLst>
              <a:ext uri="{FF2B5EF4-FFF2-40B4-BE49-F238E27FC236}">
                <a16:creationId xmlns:a16="http://schemas.microsoft.com/office/drawing/2014/main" id="{D98C620B-1B66-4FB9-9277-7573E03FB374}"/>
              </a:ext>
            </a:extLst>
          </p:cNvPr>
          <p:cNvSpPr/>
          <p:nvPr/>
        </p:nvSpPr>
        <p:spPr>
          <a:xfrm>
            <a:off x="9772984" y="2317207"/>
            <a:ext cx="2531462" cy="400110"/>
          </a:xfrm>
          <a:prstGeom prst="rect">
            <a:avLst/>
          </a:prstGeom>
        </p:spPr>
        <p:txBody>
          <a:bodyPr wrap="none">
            <a:spAutoFit/>
          </a:bodyPr>
          <a:lstStyle/>
          <a:p>
            <a:r>
              <a:rPr lang="ja-JP" altLang="en-US" dirty="0">
                <a:solidFill>
                  <a:srgbClr val="FF0000"/>
                </a:solidFill>
              </a:rPr>
              <a:t>⑧</a:t>
            </a:r>
            <a:r>
              <a:rPr lang="ja-JP" altLang="en-US" sz="2000" dirty="0">
                <a:solidFill>
                  <a:srgbClr val="FF0000"/>
                </a:solidFill>
                <a:latin typeface="微軟正黑體" panose="020B0604030504040204" pitchFamily="34" charset="-120"/>
                <a:ea typeface="微軟正黑體" panose="020B0604030504040204" pitchFamily="34" charset="-120"/>
              </a:rPr>
              <a:t> </a:t>
            </a:r>
            <a:r>
              <a:rPr lang="zh-CN" altLang="en-US" sz="2000" dirty="0">
                <a:solidFill>
                  <a:srgbClr val="FF0000"/>
                </a:solidFill>
                <a:latin typeface="微軟正黑體" panose="020B0604030504040204" pitchFamily="34" charset="-120"/>
                <a:ea typeface="微軟正黑體" panose="020B0604030504040204" pitchFamily="34" charset="-120"/>
              </a:rPr>
              <a:t>此份資料庫負責人</a:t>
            </a:r>
            <a:endParaRPr lang="ja-JP" altLang="en-US" sz="2000" dirty="0">
              <a:solidFill>
                <a:srgbClr val="FF0000"/>
              </a:solidFill>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8F4F0A23-B60C-4901-8CD0-B2F6C4F91478}"/>
              </a:ext>
            </a:extLst>
          </p:cNvPr>
          <p:cNvSpPr/>
          <p:nvPr/>
        </p:nvSpPr>
        <p:spPr>
          <a:xfrm>
            <a:off x="222326" y="5228573"/>
            <a:ext cx="1562768" cy="923330"/>
          </a:xfrm>
          <a:prstGeom prst="rect">
            <a:avLst/>
          </a:prstGeom>
        </p:spPr>
        <p:txBody>
          <a:bodyPr wrap="square">
            <a:spAutoFit/>
          </a:bodyPr>
          <a:lstStyle/>
          <a:p>
            <a:r>
              <a:rPr lang="zh-CN" altLang="en-US" dirty="0">
                <a:solidFill>
                  <a:srgbClr val="FF0000"/>
                </a:solidFill>
              </a:rPr>
              <a:t>使用者可自行更新</a:t>
            </a:r>
            <a:r>
              <a:rPr lang="en-US" altLang="zh-CN" dirty="0">
                <a:solidFill>
                  <a:srgbClr val="FF0000"/>
                </a:solidFill>
              </a:rPr>
              <a:t>Query</a:t>
            </a:r>
            <a:r>
              <a:rPr lang="zh-CN" altLang="en-US" dirty="0">
                <a:solidFill>
                  <a:srgbClr val="FF0000"/>
                </a:solidFill>
              </a:rPr>
              <a:t>項目，順序</a:t>
            </a:r>
            <a:endParaRPr lang="ja-JP" altLang="en-US" dirty="0">
              <a:solidFill>
                <a:srgbClr val="FF0000"/>
              </a:solidFill>
            </a:endParaRPr>
          </a:p>
        </p:txBody>
      </p:sp>
      <p:sp>
        <p:nvSpPr>
          <p:cNvPr id="9" name="矩形 8">
            <a:extLst>
              <a:ext uri="{FF2B5EF4-FFF2-40B4-BE49-F238E27FC236}">
                <a16:creationId xmlns:a16="http://schemas.microsoft.com/office/drawing/2014/main" id="{21CB19A1-FAE7-45E0-B5FE-3AEB7B42E4AA}"/>
              </a:ext>
            </a:extLst>
          </p:cNvPr>
          <p:cNvSpPr/>
          <p:nvPr/>
        </p:nvSpPr>
        <p:spPr>
          <a:xfrm>
            <a:off x="7822645" y="3696733"/>
            <a:ext cx="3763723" cy="369332"/>
          </a:xfrm>
          <a:prstGeom prst="rect">
            <a:avLst/>
          </a:prstGeom>
        </p:spPr>
        <p:txBody>
          <a:bodyPr wrap="none">
            <a:spAutoFit/>
          </a:bodyPr>
          <a:lstStyle/>
          <a:p>
            <a:r>
              <a:rPr lang="zh-CN" altLang="en-US" dirty="0">
                <a:solidFill>
                  <a:srgbClr val="FF0000"/>
                </a:solidFill>
              </a:rPr>
              <a:t>使用者可自行更新</a:t>
            </a:r>
            <a:r>
              <a:rPr lang="en-US" altLang="zh-CN" dirty="0">
                <a:solidFill>
                  <a:srgbClr val="FF0000"/>
                </a:solidFill>
              </a:rPr>
              <a:t>Query</a:t>
            </a:r>
            <a:r>
              <a:rPr lang="zh-CN" altLang="en-US" dirty="0">
                <a:solidFill>
                  <a:srgbClr val="FF0000"/>
                </a:solidFill>
              </a:rPr>
              <a:t>欄位，順序</a:t>
            </a:r>
            <a:endParaRPr lang="ja-JP" altLang="en-US" dirty="0">
              <a:solidFill>
                <a:srgbClr val="FF0000"/>
              </a:solidFill>
            </a:endParaRPr>
          </a:p>
        </p:txBody>
      </p:sp>
      <p:pic>
        <p:nvPicPr>
          <p:cNvPr id="10" name="Picture 8" descr="Technology 57 free icons (SVG, EPS, PSD, PNG files)">
            <a:extLst>
              <a:ext uri="{FF2B5EF4-FFF2-40B4-BE49-F238E27FC236}">
                <a16:creationId xmlns:a16="http://schemas.microsoft.com/office/drawing/2014/main" id="{BEDFF5F7-EF68-4D49-9E3D-351D0ED1D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7575" y="3718864"/>
            <a:ext cx="325070" cy="32507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D9C9F2F7-0752-48D3-AD39-7A3147DD444B}"/>
              </a:ext>
            </a:extLst>
          </p:cNvPr>
          <p:cNvSpPr/>
          <p:nvPr/>
        </p:nvSpPr>
        <p:spPr>
          <a:xfrm flipV="1">
            <a:off x="2290194" y="4140682"/>
            <a:ext cx="9546672" cy="17964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2" name="箭號: 向下 11">
            <a:extLst>
              <a:ext uri="{FF2B5EF4-FFF2-40B4-BE49-F238E27FC236}">
                <a16:creationId xmlns:a16="http://schemas.microsoft.com/office/drawing/2014/main" id="{483B34D7-E55C-4B5B-9A28-99F9EF6E9921}"/>
              </a:ext>
            </a:extLst>
          </p:cNvPr>
          <p:cNvSpPr/>
          <p:nvPr/>
        </p:nvSpPr>
        <p:spPr>
          <a:xfrm>
            <a:off x="11423833" y="3815612"/>
            <a:ext cx="325070" cy="32507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13" name="矩形 12">
            <a:extLst>
              <a:ext uri="{FF2B5EF4-FFF2-40B4-BE49-F238E27FC236}">
                <a16:creationId xmlns:a16="http://schemas.microsoft.com/office/drawing/2014/main" id="{D0143053-C1A9-4AAF-87C1-A81CF7A2BCC6}"/>
              </a:ext>
            </a:extLst>
          </p:cNvPr>
          <p:cNvSpPr/>
          <p:nvPr/>
        </p:nvSpPr>
        <p:spPr>
          <a:xfrm flipV="1">
            <a:off x="15053" y="2072901"/>
            <a:ext cx="2127659" cy="4263772"/>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pic>
        <p:nvPicPr>
          <p:cNvPr id="14" name="Picture 8" descr="Technology 57 free icons (SVG, EPS, PSD, PNG files)">
            <a:extLst>
              <a:ext uri="{FF2B5EF4-FFF2-40B4-BE49-F238E27FC236}">
                <a16:creationId xmlns:a16="http://schemas.microsoft.com/office/drawing/2014/main" id="{A3821C0C-155C-44F5-8EE4-B18339F32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792" y="4934760"/>
            <a:ext cx="325070" cy="325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61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614E775F-A812-4BB4-A347-C5D1EFCE3C58}"/>
              </a:ext>
            </a:extLst>
          </p:cNvPr>
          <p:cNvPicPr>
            <a:picLocks noChangeAspect="1"/>
          </p:cNvPicPr>
          <p:nvPr/>
        </p:nvPicPr>
        <p:blipFill>
          <a:blip r:embed="rId2"/>
          <a:stretch>
            <a:fillRect/>
          </a:stretch>
        </p:blipFill>
        <p:spPr>
          <a:xfrm>
            <a:off x="285187" y="1876425"/>
            <a:ext cx="11620500" cy="3105150"/>
          </a:xfrm>
          <a:prstGeom prst="rect">
            <a:avLst/>
          </a:prstGeom>
        </p:spPr>
      </p:pic>
      <p:sp>
        <p:nvSpPr>
          <p:cNvPr id="10" name="箭號: 弧形上彎 9">
            <a:extLst>
              <a:ext uri="{FF2B5EF4-FFF2-40B4-BE49-F238E27FC236}">
                <a16:creationId xmlns:a16="http://schemas.microsoft.com/office/drawing/2014/main" id="{FD920590-FEFD-4324-9AB2-3A43052B6FA1}"/>
              </a:ext>
            </a:extLst>
          </p:cNvPr>
          <p:cNvSpPr/>
          <p:nvPr/>
        </p:nvSpPr>
        <p:spPr>
          <a:xfrm>
            <a:off x="2919370" y="3429000"/>
            <a:ext cx="5108896" cy="1107347"/>
          </a:xfrm>
          <a:prstGeom prst="curvedUp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solidFill>
                <a:schemeClr val="tx1"/>
              </a:solidFill>
            </a:endParaRPr>
          </a:p>
        </p:txBody>
      </p:sp>
      <p:sp>
        <p:nvSpPr>
          <p:cNvPr id="11" name="箭號: 弧形上彎 10">
            <a:extLst>
              <a:ext uri="{FF2B5EF4-FFF2-40B4-BE49-F238E27FC236}">
                <a16:creationId xmlns:a16="http://schemas.microsoft.com/office/drawing/2014/main" id="{F21F0C6D-D8D9-47AB-8DAE-6A17C84B9DA2}"/>
              </a:ext>
            </a:extLst>
          </p:cNvPr>
          <p:cNvSpPr/>
          <p:nvPr/>
        </p:nvSpPr>
        <p:spPr>
          <a:xfrm flipV="1">
            <a:off x="3801613" y="1199626"/>
            <a:ext cx="2884414" cy="896924"/>
          </a:xfrm>
          <a:prstGeom prst="curvedUp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solidFill>
                <a:schemeClr val="tx1"/>
              </a:solidFill>
            </a:endParaRPr>
          </a:p>
        </p:txBody>
      </p:sp>
      <p:sp>
        <p:nvSpPr>
          <p:cNvPr id="12" name="文字方塊 11">
            <a:extLst>
              <a:ext uri="{FF2B5EF4-FFF2-40B4-BE49-F238E27FC236}">
                <a16:creationId xmlns:a16="http://schemas.microsoft.com/office/drawing/2014/main" id="{91B976F8-CA75-4D7B-9DD1-9DB40AA1CF97}"/>
              </a:ext>
            </a:extLst>
          </p:cNvPr>
          <p:cNvSpPr txBox="1"/>
          <p:nvPr/>
        </p:nvSpPr>
        <p:spPr>
          <a:xfrm>
            <a:off x="4253220" y="1353360"/>
            <a:ext cx="2198038" cy="369332"/>
          </a:xfrm>
          <a:prstGeom prst="rect">
            <a:avLst/>
          </a:prstGeom>
          <a:noFill/>
        </p:spPr>
        <p:txBody>
          <a:bodyPr wrap="none" rtlCol="0">
            <a:spAutoFit/>
          </a:bodyPr>
          <a:lstStyle/>
          <a:p>
            <a:r>
              <a:rPr kumimoji="1" lang="zh-CN" altLang="en-US" dirty="0"/>
              <a:t>設定</a:t>
            </a:r>
            <a:r>
              <a:rPr kumimoji="1" lang="en-US" altLang="zh-CN" dirty="0"/>
              <a:t>Query</a:t>
            </a:r>
            <a:r>
              <a:rPr kumimoji="1" lang="zh-CN" altLang="en-US" dirty="0"/>
              <a:t>輸入順序</a:t>
            </a:r>
            <a:endParaRPr kumimoji="1" lang="ja-JP" altLang="en-US" dirty="0"/>
          </a:p>
        </p:txBody>
      </p:sp>
      <p:sp>
        <p:nvSpPr>
          <p:cNvPr id="13" name="文字方塊 12">
            <a:extLst>
              <a:ext uri="{FF2B5EF4-FFF2-40B4-BE49-F238E27FC236}">
                <a16:creationId xmlns:a16="http://schemas.microsoft.com/office/drawing/2014/main" id="{D8ECA4D9-4C4F-44E7-95F1-A79B413F1142}"/>
              </a:ext>
            </a:extLst>
          </p:cNvPr>
          <p:cNvSpPr txBox="1"/>
          <p:nvPr/>
        </p:nvSpPr>
        <p:spPr>
          <a:xfrm>
            <a:off x="3905226" y="3879907"/>
            <a:ext cx="3316934" cy="369332"/>
          </a:xfrm>
          <a:prstGeom prst="rect">
            <a:avLst/>
          </a:prstGeom>
          <a:noFill/>
        </p:spPr>
        <p:txBody>
          <a:bodyPr wrap="none" rtlCol="0">
            <a:spAutoFit/>
          </a:bodyPr>
          <a:lstStyle/>
          <a:p>
            <a:r>
              <a:rPr kumimoji="1" lang="zh-CN" altLang="en-US" dirty="0"/>
              <a:t>設定</a:t>
            </a:r>
            <a:r>
              <a:rPr kumimoji="1" lang="en-US" altLang="zh-CN" dirty="0"/>
              <a:t>query</a:t>
            </a:r>
            <a:r>
              <a:rPr lang="zh-CN" altLang="en-US" dirty="0"/>
              <a:t>出來</a:t>
            </a:r>
            <a:r>
              <a:rPr kumimoji="1" lang="zh-CN" altLang="en-US" dirty="0"/>
              <a:t>的資料欄位順序</a:t>
            </a:r>
            <a:endParaRPr kumimoji="1" lang="ja-JP" altLang="en-US" dirty="0"/>
          </a:p>
        </p:txBody>
      </p:sp>
      <p:sp>
        <p:nvSpPr>
          <p:cNvPr id="14" name="矩形 13">
            <a:extLst>
              <a:ext uri="{FF2B5EF4-FFF2-40B4-BE49-F238E27FC236}">
                <a16:creationId xmlns:a16="http://schemas.microsoft.com/office/drawing/2014/main" id="{135160FF-5A5F-40D1-86C5-2CBDB76A2EB7}"/>
              </a:ext>
            </a:extLst>
          </p:cNvPr>
          <p:cNvSpPr/>
          <p:nvPr/>
        </p:nvSpPr>
        <p:spPr>
          <a:xfrm>
            <a:off x="5822482" y="2030294"/>
            <a:ext cx="473206" cy="369332"/>
          </a:xfrm>
          <a:prstGeom prst="rect">
            <a:avLst/>
          </a:prstGeom>
        </p:spPr>
        <p:txBody>
          <a:bodyPr wrap="none">
            <a:spAutoFit/>
          </a:bodyPr>
          <a:lstStyle/>
          <a:p>
            <a:r>
              <a:rPr lang="ja-JP" altLang="en-US" b="0" i="0" dirty="0">
                <a:solidFill>
                  <a:srgbClr val="444444"/>
                </a:solidFill>
                <a:effectLst/>
                <a:latin typeface="微軟正黑體" panose="020B0604030504040204" pitchFamily="34" charset="-120"/>
                <a:ea typeface="微軟正黑體" panose="020B0604030504040204" pitchFamily="34" charset="-120"/>
              </a:rPr>
              <a:t> ①</a:t>
            </a:r>
            <a:endParaRPr lang="ja-JP" altLang="en-US" dirty="0"/>
          </a:p>
        </p:txBody>
      </p:sp>
      <p:sp>
        <p:nvSpPr>
          <p:cNvPr id="15" name="矩形 14">
            <a:extLst>
              <a:ext uri="{FF2B5EF4-FFF2-40B4-BE49-F238E27FC236}">
                <a16:creationId xmlns:a16="http://schemas.microsoft.com/office/drawing/2014/main" id="{4FADA2D6-4E04-4F0F-ADD0-5E1222574ABB}"/>
              </a:ext>
            </a:extLst>
          </p:cNvPr>
          <p:cNvSpPr/>
          <p:nvPr/>
        </p:nvSpPr>
        <p:spPr>
          <a:xfrm>
            <a:off x="5858834" y="2287400"/>
            <a:ext cx="473206" cy="369332"/>
          </a:xfrm>
          <a:prstGeom prst="rect">
            <a:avLst/>
          </a:prstGeom>
        </p:spPr>
        <p:txBody>
          <a:bodyPr wrap="none">
            <a:spAutoFit/>
          </a:bodyPr>
          <a:lstStyle/>
          <a:p>
            <a:r>
              <a:rPr lang="ja-JP" altLang="en-US" b="0" i="0" dirty="0">
                <a:solidFill>
                  <a:srgbClr val="444444"/>
                </a:solidFill>
                <a:effectLst/>
                <a:latin typeface="微軟正黑體" panose="020B0604030504040204" pitchFamily="34" charset="-120"/>
                <a:ea typeface="微軟正黑體" panose="020B0604030504040204" pitchFamily="34" charset="-120"/>
              </a:rPr>
              <a:t>② </a:t>
            </a:r>
            <a:endParaRPr lang="ja-JP" altLang="en-US" dirty="0"/>
          </a:p>
        </p:txBody>
      </p:sp>
      <p:sp>
        <p:nvSpPr>
          <p:cNvPr id="16" name="矩形 15">
            <a:extLst>
              <a:ext uri="{FF2B5EF4-FFF2-40B4-BE49-F238E27FC236}">
                <a16:creationId xmlns:a16="http://schemas.microsoft.com/office/drawing/2014/main" id="{FE786987-58CF-4D2D-80F4-4634CC070221}"/>
              </a:ext>
            </a:extLst>
          </p:cNvPr>
          <p:cNvSpPr/>
          <p:nvPr/>
        </p:nvSpPr>
        <p:spPr>
          <a:xfrm>
            <a:off x="6618916" y="3285122"/>
            <a:ext cx="4974439" cy="369332"/>
          </a:xfrm>
          <a:prstGeom prst="rect">
            <a:avLst/>
          </a:prstGeom>
        </p:spPr>
        <p:txBody>
          <a:bodyPr wrap="none">
            <a:spAutoFit/>
          </a:bodyPr>
          <a:lstStyle/>
          <a:p>
            <a:r>
              <a:rPr lang="ja-JP" altLang="en-US" b="0" i="0" dirty="0">
                <a:solidFill>
                  <a:srgbClr val="444444"/>
                </a:solidFill>
                <a:effectLst/>
                <a:latin typeface="微軟正黑體" panose="020B0604030504040204" pitchFamily="34" charset="-120"/>
                <a:ea typeface="微軟正黑體" panose="020B0604030504040204" pitchFamily="34" charset="-120"/>
              </a:rPr>
              <a:t>①            ②             ③         ④             ⑤           ⑥ </a:t>
            </a:r>
            <a:endParaRPr lang="ja-JP" altLang="en-US" dirty="0"/>
          </a:p>
        </p:txBody>
      </p:sp>
    </p:spTree>
    <p:extLst>
      <p:ext uri="{BB962C8B-B14F-4D97-AF65-F5344CB8AC3E}">
        <p14:creationId xmlns:p14="http://schemas.microsoft.com/office/powerpoint/2010/main" val="38148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A51AAE6-531F-4F8F-939B-40B49465720C}"/>
              </a:ext>
            </a:extLst>
          </p:cNvPr>
          <p:cNvPicPr>
            <a:picLocks noChangeAspect="1"/>
          </p:cNvPicPr>
          <p:nvPr/>
        </p:nvPicPr>
        <p:blipFill>
          <a:blip r:embed="rId2"/>
          <a:stretch>
            <a:fillRect/>
          </a:stretch>
        </p:blipFill>
        <p:spPr>
          <a:xfrm>
            <a:off x="1438275" y="1419225"/>
            <a:ext cx="9315450" cy="4019550"/>
          </a:xfrm>
          <a:prstGeom prst="rect">
            <a:avLst/>
          </a:prstGeom>
        </p:spPr>
      </p:pic>
      <p:sp>
        <p:nvSpPr>
          <p:cNvPr id="2" name="矩形 1">
            <a:extLst>
              <a:ext uri="{FF2B5EF4-FFF2-40B4-BE49-F238E27FC236}">
                <a16:creationId xmlns:a16="http://schemas.microsoft.com/office/drawing/2014/main" id="{12C226DE-6B43-40C4-9A19-9116487A1B7D}"/>
              </a:ext>
            </a:extLst>
          </p:cNvPr>
          <p:cNvSpPr/>
          <p:nvPr/>
        </p:nvSpPr>
        <p:spPr>
          <a:xfrm>
            <a:off x="407377" y="442412"/>
            <a:ext cx="2988254" cy="369332"/>
          </a:xfrm>
          <a:prstGeom prst="rect">
            <a:avLst/>
          </a:prstGeom>
        </p:spPr>
        <p:txBody>
          <a:bodyPr wrap="none">
            <a:spAutoFit/>
          </a:bodyPr>
          <a:lstStyle/>
          <a:p>
            <a:r>
              <a:rPr lang="ja-JP" altLang="en-US" dirty="0">
                <a:solidFill>
                  <a:schemeClr val="bg1"/>
                </a:solidFill>
              </a:rPr>
              <a:t>https://bu2-query.allion.com/</a:t>
            </a:r>
          </a:p>
        </p:txBody>
      </p:sp>
      <p:sp>
        <p:nvSpPr>
          <p:cNvPr id="3" name="矩形 2">
            <a:extLst>
              <a:ext uri="{FF2B5EF4-FFF2-40B4-BE49-F238E27FC236}">
                <a16:creationId xmlns:a16="http://schemas.microsoft.com/office/drawing/2014/main" id="{6B660E04-4236-410C-82AC-49B6B9232877}"/>
              </a:ext>
            </a:extLst>
          </p:cNvPr>
          <p:cNvSpPr/>
          <p:nvPr/>
        </p:nvSpPr>
        <p:spPr>
          <a:xfrm>
            <a:off x="3115112" y="1889269"/>
            <a:ext cx="6096000" cy="369332"/>
          </a:xfrm>
          <a:prstGeom prst="rect">
            <a:avLst/>
          </a:prstGeom>
        </p:spPr>
        <p:txBody>
          <a:bodyPr>
            <a:spAutoFit/>
          </a:bodyPr>
          <a:lstStyle/>
          <a:p>
            <a:r>
              <a:rPr lang="ja-JP" altLang="en-US" dirty="0"/>
              <a:t>Allion  Test  Management  System</a:t>
            </a:r>
          </a:p>
        </p:txBody>
      </p:sp>
    </p:spTree>
    <p:extLst>
      <p:ext uri="{BB962C8B-B14F-4D97-AF65-F5344CB8AC3E}">
        <p14:creationId xmlns:p14="http://schemas.microsoft.com/office/powerpoint/2010/main" val="380033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177721C-A645-4ED7-AAA3-1EBD088DE1BE}"/>
              </a:ext>
            </a:extLst>
          </p:cNvPr>
          <p:cNvPicPr>
            <a:picLocks noChangeAspect="1"/>
          </p:cNvPicPr>
          <p:nvPr/>
        </p:nvPicPr>
        <p:blipFill>
          <a:blip r:embed="rId2"/>
          <a:stretch>
            <a:fillRect/>
          </a:stretch>
        </p:blipFill>
        <p:spPr>
          <a:xfrm>
            <a:off x="410286" y="389900"/>
            <a:ext cx="11371428" cy="3980952"/>
          </a:xfrm>
          <a:prstGeom prst="rect">
            <a:avLst/>
          </a:prstGeom>
        </p:spPr>
      </p:pic>
      <p:sp>
        <p:nvSpPr>
          <p:cNvPr id="5" name="文字方塊 4">
            <a:extLst>
              <a:ext uri="{FF2B5EF4-FFF2-40B4-BE49-F238E27FC236}">
                <a16:creationId xmlns:a16="http://schemas.microsoft.com/office/drawing/2014/main" id="{8ABD5169-0D7D-439C-BEC5-A07ED667D3A9}"/>
              </a:ext>
            </a:extLst>
          </p:cNvPr>
          <p:cNvSpPr txBox="1"/>
          <p:nvPr/>
        </p:nvSpPr>
        <p:spPr>
          <a:xfrm>
            <a:off x="4253218" y="2353112"/>
            <a:ext cx="1338828" cy="369332"/>
          </a:xfrm>
          <a:prstGeom prst="rect">
            <a:avLst/>
          </a:prstGeom>
          <a:noFill/>
        </p:spPr>
        <p:txBody>
          <a:bodyPr wrap="none" rtlCol="0">
            <a:spAutoFit/>
          </a:bodyPr>
          <a:lstStyle/>
          <a:p>
            <a:r>
              <a:rPr lang="zh-CN" altLang="en-US" dirty="0"/>
              <a:t>輸入機器名</a:t>
            </a:r>
            <a:endParaRPr kumimoji="1" lang="ja-JP" altLang="en-US" dirty="0"/>
          </a:p>
        </p:txBody>
      </p:sp>
      <p:sp>
        <p:nvSpPr>
          <p:cNvPr id="6" name="文字方塊 5">
            <a:extLst>
              <a:ext uri="{FF2B5EF4-FFF2-40B4-BE49-F238E27FC236}">
                <a16:creationId xmlns:a16="http://schemas.microsoft.com/office/drawing/2014/main" id="{8C38314E-EBED-412D-B18E-44D080151C02}"/>
              </a:ext>
            </a:extLst>
          </p:cNvPr>
          <p:cNvSpPr txBox="1"/>
          <p:nvPr/>
        </p:nvSpPr>
        <p:spPr>
          <a:xfrm>
            <a:off x="4253218" y="2623518"/>
            <a:ext cx="1045479" cy="369332"/>
          </a:xfrm>
          <a:prstGeom prst="rect">
            <a:avLst/>
          </a:prstGeom>
          <a:noFill/>
        </p:spPr>
        <p:txBody>
          <a:bodyPr wrap="none" rtlCol="0">
            <a:spAutoFit/>
          </a:bodyPr>
          <a:lstStyle/>
          <a:p>
            <a:r>
              <a:rPr lang="zh-CN" altLang="en-US" dirty="0"/>
              <a:t>輸入</a:t>
            </a:r>
            <a:r>
              <a:rPr lang="en-US" altLang="zh-CN" dirty="0"/>
              <a:t>Q</a:t>
            </a:r>
            <a:r>
              <a:rPr lang="zh-CN" altLang="en-US" dirty="0"/>
              <a:t>別</a:t>
            </a:r>
            <a:endParaRPr kumimoji="1" lang="ja-JP" altLang="en-US" dirty="0"/>
          </a:p>
        </p:txBody>
      </p:sp>
      <p:sp>
        <p:nvSpPr>
          <p:cNvPr id="7" name="文字方塊 6">
            <a:extLst>
              <a:ext uri="{FF2B5EF4-FFF2-40B4-BE49-F238E27FC236}">
                <a16:creationId xmlns:a16="http://schemas.microsoft.com/office/drawing/2014/main" id="{3D4E4B98-CB8F-4FE2-AE55-DED16B74D1C0}"/>
              </a:ext>
            </a:extLst>
          </p:cNvPr>
          <p:cNvSpPr txBox="1"/>
          <p:nvPr/>
        </p:nvSpPr>
        <p:spPr>
          <a:xfrm>
            <a:off x="4109749" y="2882395"/>
            <a:ext cx="1912703" cy="369332"/>
          </a:xfrm>
          <a:prstGeom prst="rect">
            <a:avLst/>
          </a:prstGeom>
          <a:noFill/>
        </p:spPr>
        <p:txBody>
          <a:bodyPr wrap="none" rtlCol="0">
            <a:spAutoFit/>
          </a:bodyPr>
          <a:lstStyle/>
          <a:p>
            <a:r>
              <a:rPr lang="zh-CN" altLang="en-US" dirty="0"/>
              <a:t>輸入</a:t>
            </a:r>
            <a:r>
              <a:rPr lang="en-US" altLang="zh-CN" dirty="0"/>
              <a:t>CON</a:t>
            </a:r>
            <a:r>
              <a:rPr lang="zh-CN" altLang="en-US" dirty="0"/>
              <a:t>或</a:t>
            </a:r>
            <a:r>
              <a:rPr lang="en-US" altLang="zh-CN" dirty="0"/>
              <a:t>COM</a:t>
            </a:r>
            <a:endParaRPr kumimoji="1" lang="ja-JP" altLang="en-US" dirty="0"/>
          </a:p>
        </p:txBody>
      </p:sp>
      <p:sp>
        <p:nvSpPr>
          <p:cNvPr id="8" name="文字方塊 7">
            <a:extLst>
              <a:ext uri="{FF2B5EF4-FFF2-40B4-BE49-F238E27FC236}">
                <a16:creationId xmlns:a16="http://schemas.microsoft.com/office/drawing/2014/main" id="{249B0D49-D58E-4E56-8CCB-42071098B689}"/>
              </a:ext>
            </a:extLst>
          </p:cNvPr>
          <p:cNvSpPr txBox="1"/>
          <p:nvPr/>
        </p:nvSpPr>
        <p:spPr>
          <a:xfrm>
            <a:off x="3198441" y="3362182"/>
            <a:ext cx="3735318" cy="369332"/>
          </a:xfrm>
          <a:prstGeom prst="rect">
            <a:avLst/>
          </a:prstGeom>
          <a:noFill/>
        </p:spPr>
        <p:txBody>
          <a:bodyPr wrap="none" rtlCol="0">
            <a:spAutoFit/>
          </a:bodyPr>
          <a:lstStyle/>
          <a:p>
            <a:r>
              <a:rPr lang="zh-CN" altLang="en-US" dirty="0"/>
              <a:t>輸入</a:t>
            </a:r>
            <a:r>
              <a:rPr lang="en-US" altLang="zh-CN" dirty="0"/>
              <a:t>phase </a:t>
            </a:r>
            <a:r>
              <a:rPr lang="ja-JP" altLang="en-US" dirty="0"/>
              <a:t>（</a:t>
            </a:r>
            <a:r>
              <a:rPr lang="en-US" altLang="zh-CN" dirty="0"/>
              <a:t>ex: </a:t>
            </a:r>
            <a:r>
              <a:rPr lang="en-US" altLang="zh-CN" dirty="0" err="1"/>
              <a:t>bata</a:t>
            </a:r>
            <a:r>
              <a:rPr lang="en-US" altLang="zh-CN" dirty="0"/>
              <a:t>, FC, Final</a:t>
            </a:r>
            <a:r>
              <a:rPr lang="ja-JP" altLang="en-US" dirty="0"/>
              <a:t>）</a:t>
            </a:r>
            <a:endParaRPr kumimoji="1" lang="ja-JP" altLang="en-US" dirty="0"/>
          </a:p>
        </p:txBody>
      </p:sp>
      <p:sp>
        <p:nvSpPr>
          <p:cNvPr id="9" name="箭號: 向右 8">
            <a:extLst>
              <a:ext uri="{FF2B5EF4-FFF2-40B4-BE49-F238E27FC236}">
                <a16:creationId xmlns:a16="http://schemas.microsoft.com/office/drawing/2014/main" id="{032F4FAE-384C-40BF-940A-B4AF950D6DCA}"/>
              </a:ext>
            </a:extLst>
          </p:cNvPr>
          <p:cNvSpPr/>
          <p:nvPr/>
        </p:nvSpPr>
        <p:spPr>
          <a:xfrm>
            <a:off x="4135772" y="2537778"/>
            <a:ext cx="117446" cy="8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箭號: 向右 9">
            <a:extLst>
              <a:ext uri="{FF2B5EF4-FFF2-40B4-BE49-F238E27FC236}">
                <a16:creationId xmlns:a16="http://schemas.microsoft.com/office/drawing/2014/main" id="{685C4E6A-1372-4CA6-AEA8-5DE05708B8D9}"/>
              </a:ext>
            </a:extLst>
          </p:cNvPr>
          <p:cNvSpPr/>
          <p:nvPr/>
        </p:nvSpPr>
        <p:spPr>
          <a:xfrm>
            <a:off x="4145559" y="2757290"/>
            <a:ext cx="117446" cy="8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箭號: 向右 10">
            <a:extLst>
              <a:ext uri="{FF2B5EF4-FFF2-40B4-BE49-F238E27FC236}">
                <a16:creationId xmlns:a16="http://schemas.microsoft.com/office/drawing/2014/main" id="{6D80E05A-C8A3-4669-A72D-CE6C585C47B0}"/>
              </a:ext>
            </a:extLst>
          </p:cNvPr>
          <p:cNvSpPr/>
          <p:nvPr/>
        </p:nvSpPr>
        <p:spPr>
          <a:xfrm>
            <a:off x="3992303" y="2992850"/>
            <a:ext cx="117446" cy="8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箭號: 向右 11">
            <a:extLst>
              <a:ext uri="{FF2B5EF4-FFF2-40B4-BE49-F238E27FC236}">
                <a16:creationId xmlns:a16="http://schemas.microsoft.com/office/drawing/2014/main" id="{8630D935-F37A-4B8A-BE3E-59D411B0572E}"/>
              </a:ext>
            </a:extLst>
          </p:cNvPr>
          <p:cNvSpPr/>
          <p:nvPr/>
        </p:nvSpPr>
        <p:spPr>
          <a:xfrm>
            <a:off x="3139718" y="3503978"/>
            <a:ext cx="117446" cy="8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778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4ACE73A0-8263-4B19-84E8-4DA4C823A10D}"/>
              </a:ext>
            </a:extLst>
          </p:cNvPr>
          <p:cNvPicPr>
            <a:picLocks noChangeAspect="1"/>
          </p:cNvPicPr>
          <p:nvPr/>
        </p:nvPicPr>
        <p:blipFill>
          <a:blip r:embed="rId2"/>
          <a:stretch>
            <a:fillRect/>
          </a:stretch>
        </p:blipFill>
        <p:spPr>
          <a:xfrm>
            <a:off x="67112" y="420446"/>
            <a:ext cx="11914286" cy="4066667"/>
          </a:xfrm>
          <a:prstGeom prst="rect">
            <a:avLst/>
          </a:prstGeom>
        </p:spPr>
      </p:pic>
      <p:sp>
        <p:nvSpPr>
          <p:cNvPr id="5" name="文字方塊 4">
            <a:extLst>
              <a:ext uri="{FF2B5EF4-FFF2-40B4-BE49-F238E27FC236}">
                <a16:creationId xmlns:a16="http://schemas.microsoft.com/office/drawing/2014/main" id="{8ABD5169-0D7D-439C-BEC5-A07ED667D3A9}"/>
              </a:ext>
            </a:extLst>
          </p:cNvPr>
          <p:cNvSpPr txBox="1"/>
          <p:nvPr/>
        </p:nvSpPr>
        <p:spPr>
          <a:xfrm>
            <a:off x="4253218" y="2353112"/>
            <a:ext cx="1338828" cy="369332"/>
          </a:xfrm>
          <a:prstGeom prst="rect">
            <a:avLst/>
          </a:prstGeom>
          <a:noFill/>
        </p:spPr>
        <p:txBody>
          <a:bodyPr wrap="none" rtlCol="0">
            <a:spAutoFit/>
          </a:bodyPr>
          <a:lstStyle/>
          <a:p>
            <a:r>
              <a:rPr lang="zh-CN" altLang="en-US" dirty="0"/>
              <a:t>輸入機器名</a:t>
            </a:r>
            <a:endParaRPr kumimoji="1" lang="ja-JP" altLang="en-US" dirty="0"/>
          </a:p>
        </p:txBody>
      </p:sp>
      <p:sp>
        <p:nvSpPr>
          <p:cNvPr id="6" name="文字方塊 5">
            <a:extLst>
              <a:ext uri="{FF2B5EF4-FFF2-40B4-BE49-F238E27FC236}">
                <a16:creationId xmlns:a16="http://schemas.microsoft.com/office/drawing/2014/main" id="{8C38314E-EBED-412D-B18E-44D080151C02}"/>
              </a:ext>
            </a:extLst>
          </p:cNvPr>
          <p:cNvSpPr txBox="1"/>
          <p:nvPr/>
        </p:nvSpPr>
        <p:spPr>
          <a:xfrm>
            <a:off x="4253218" y="2907110"/>
            <a:ext cx="1045479" cy="369332"/>
          </a:xfrm>
          <a:prstGeom prst="rect">
            <a:avLst/>
          </a:prstGeom>
          <a:noFill/>
        </p:spPr>
        <p:txBody>
          <a:bodyPr wrap="none" rtlCol="0">
            <a:spAutoFit/>
          </a:bodyPr>
          <a:lstStyle/>
          <a:p>
            <a:r>
              <a:rPr lang="zh-CN" altLang="en-US" dirty="0"/>
              <a:t>輸入</a:t>
            </a:r>
            <a:r>
              <a:rPr lang="en-US" altLang="zh-CN" dirty="0"/>
              <a:t>Q</a:t>
            </a:r>
            <a:r>
              <a:rPr lang="zh-CN" altLang="en-US" dirty="0"/>
              <a:t>別</a:t>
            </a:r>
            <a:endParaRPr kumimoji="1" lang="ja-JP" altLang="en-US" dirty="0"/>
          </a:p>
        </p:txBody>
      </p:sp>
      <p:sp>
        <p:nvSpPr>
          <p:cNvPr id="8" name="文字方塊 7">
            <a:extLst>
              <a:ext uri="{FF2B5EF4-FFF2-40B4-BE49-F238E27FC236}">
                <a16:creationId xmlns:a16="http://schemas.microsoft.com/office/drawing/2014/main" id="{249B0D49-D58E-4E56-8CCB-42071098B689}"/>
              </a:ext>
            </a:extLst>
          </p:cNvPr>
          <p:cNvSpPr txBox="1"/>
          <p:nvPr/>
        </p:nvSpPr>
        <p:spPr>
          <a:xfrm>
            <a:off x="3431038" y="3531831"/>
            <a:ext cx="3735318" cy="369332"/>
          </a:xfrm>
          <a:prstGeom prst="rect">
            <a:avLst/>
          </a:prstGeom>
          <a:noFill/>
        </p:spPr>
        <p:txBody>
          <a:bodyPr wrap="none" rtlCol="0">
            <a:spAutoFit/>
          </a:bodyPr>
          <a:lstStyle/>
          <a:p>
            <a:r>
              <a:rPr lang="zh-CN" altLang="en-US" dirty="0"/>
              <a:t>輸入</a:t>
            </a:r>
            <a:r>
              <a:rPr lang="en-US" altLang="zh-CN" dirty="0"/>
              <a:t>phase </a:t>
            </a:r>
            <a:r>
              <a:rPr lang="ja-JP" altLang="en-US" dirty="0"/>
              <a:t>（</a:t>
            </a:r>
            <a:r>
              <a:rPr lang="en-US" altLang="zh-CN" dirty="0"/>
              <a:t>ex: </a:t>
            </a:r>
            <a:r>
              <a:rPr lang="en-US" altLang="zh-CN" dirty="0" err="1"/>
              <a:t>bata</a:t>
            </a:r>
            <a:r>
              <a:rPr lang="en-US" altLang="zh-CN" dirty="0"/>
              <a:t>, FC, Final</a:t>
            </a:r>
            <a:r>
              <a:rPr lang="ja-JP" altLang="en-US" dirty="0"/>
              <a:t>）</a:t>
            </a:r>
            <a:endParaRPr kumimoji="1" lang="ja-JP" altLang="en-US" dirty="0"/>
          </a:p>
        </p:txBody>
      </p:sp>
      <p:sp>
        <p:nvSpPr>
          <p:cNvPr id="9" name="箭號: 向右 8">
            <a:extLst>
              <a:ext uri="{FF2B5EF4-FFF2-40B4-BE49-F238E27FC236}">
                <a16:creationId xmlns:a16="http://schemas.microsoft.com/office/drawing/2014/main" id="{032F4FAE-384C-40BF-940A-B4AF950D6DCA}"/>
              </a:ext>
            </a:extLst>
          </p:cNvPr>
          <p:cNvSpPr/>
          <p:nvPr/>
        </p:nvSpPr>
        <p:spPr>
          <a:xfrm>
            <a:off x="4135772" y="2537778"/>
            <a:ext cx="117446" cy="8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箭號: 向右 9">
            <a:extLst>
              <a:ext uri="{FF2B5EF4-FFF2-40B4-BE49-F238E27FC236}">
                <a16:creationId xmlns:a16="http://schemas.microsoft.com/office/drawing/2014/main" id="{685C4E6A-1372-4CA6-AEA8-5DE05708B8D9}"/>
              </a:ext>
            </a:extLst>
          </p:cNvPr>
          <p:cNvSpPr/>
          <p:nvPr/>
        </p:nvSpPr>
        <p:spPr>
          <a:xfrm>
            <a:off x="4145559" y="3040882"/>
            <a:ext cx="117446" cy="8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箭號: 向右 11">
            <a:extLst>
              <a:ext uri="{FF2B5EF4-FFF2-40B4-BE49-F238E27FC236}">
                <a16:creationId xmlns:a16="http://schemas.microsoft.com/office/drawing/2014/main" id="{8630D935-F37A-4B8A-BE3E-59D411B0572E}"/>
              </a:ext>
            </a:extLst>
          </p:cNvPr>
          <p:cNvSpPr/>
          <p:nvPr/>
        </p:nvSpPr>
        <p:spPr>
          <a:xfrm>
            <a:off x="3156496" y="3646591"/>
            <a:ext cx="117446" cy="8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文字方塊 12">
            <a:extLst>
              <a:ext uri="{FF2B5EF4-FFF2-40B4-BE49-F238E27FC236}">
                <a16:creationId xmlns:a16="http://schemas.microsoft.com/office/drawing/2014/main" id="{2ACAAF1F-89FC-44C1-B7BF-8D391F35C854}"/>
              </a:ext>
            </a:extLst>
          </p:cNvPr>
          <p:cNvSpPr txBox="1"/>
          <p:nvPr/>
        </p:nvSpPr>
        <p:spPr>
          <a:xfrm>
            <a:off x="4263005" y="2636704"/>
            <a:ext cx="4035079" cy="369332"/>
          </a:xfrm>
          <a:prstGeom prst="rect">
            <a:avLst/>
          </a:prstGeom>
          <a:noFill/>
        </p:spPr>
        <p:txBody>
          <a:bodyPr wrap="none" rtlCol="0">
            <a:spAutoFit/>
          </a:bodyPr>
          <a:lstStyle/>
          <a:p>
            <a:r>
              <a:rPr lang="zh-CN" altLang="en-US" dirty="0"/>
              <a:t>輸入</a:t>
            </a:r>
            <a:r>
              <a:rPr lang="en-US" altLang="zh-CN" dirty="0"/>
              <a:t>bios</a:t>
            </a:r>
            <a:r>
              <a:rPr lang="zh-CN" altLang="en-US" dirty="0"/>
              <a:t>，</a:t>
            </a:r>
            <a:r>
              <a:rPr lang="en-US" altLang="zh-CN" dirty="0"/>
              <a:t>EC, AVL,…(</a:t>
            </a:r>
            <a:r>
              <a:rPr lang="zh-CN" altLang="en-US" dirty="0"/>
              <a:t>目前支持單選</a:t>
            </a:r>
            <a:r>
              <a:rPr lang="en-US" altLang="zh-CN" dirty="0"/>
              <a:t>)</a:t>
            </a:r>
            <a:endParaRPr kumimoji="1" lang="ja-JP" altLang="en-US" dirty="0"/>
          </a:p>
        </p:txBody>
      </p:sp>
      <p:sp>
        <p:nvSpPr>
          <p:cNvPr id="14" name="箭號: 向右 13">
            <a:extLst>
              <a:ext uri="{FF2B5EF4-FFF2-40B4-BE49-F238E27FC236}">
                <a16:creationId xmlns:a16="http://schemas.microsoft.com/office/drawing/2014/main" id="{4621E37C-3C20-46B8-BD66-2D74E9339676}"/>
              </a:ext>
            </a:extLst>
          </p:cNvPr>
          <p:cNvSpPr/>
          <p:nvPr/>
        </p:nvSpPr>
        <p:spPr>
          <a:xfrm>
            <a:off x="4155346" y="2770476"/>
            <a:ext cx="117446" cy="8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文字方塊 14">
            <a:extLst>
              <a:ext uri="{FF2B5EF4-FFF2-40B4-BE49-F238E27FC236}">
                <a16:creationId xmlns:a16="http://schemas.microsoft.com/office/drawing/2014/main" id="{53BBE394-1FCB-43E9-A518-470E427F6E8E}"/>
              </a:ext>
            </a:extLst>
          </p:cNvPr>
          <p:cNvSpPr txBox="1"/>
          <p:nvPr/>
        </p:nvSpPr>
        <p:spPr>
          <a:xfrm>
            <a:off x="4640201" y="3164194"/>
            <a:ext cx="3034549" cy="369332"/>
          </a:xfrm>
          <a:prstGeom prst="rect">
            <a:avLst/>
          </a:prstGeom>
          <a:noFill/>
        </p:spPr>
        <p:txBody>
          <a:bodyPr wrap="none" rtlCol="0">
            <a:spAutoFit/>
          </a:bodyPr>
          <a:lstStyle/>
          <a:p>
            <a:r>
              <a:rPr lang="zh-CN" altLang="en-US" dirty="0"/>
              <a:t>輸入</a:t>
            </a:r>
            <a:r>
              <a:rPr lang="en-US" altLang="ja-JP" dirty="0" err="1"/>
              <a:t>Lavie</a:t>
            </a:r>
            <a:r>
              <a:rPr lang="en-US" altLang="ja-JP" dirty="0"/>
              <a:t>/</a:t>
            </a:r>
            <a:r>
              <a:rPr lang="en-US" altLang="ja-JP" dirty="0" err="1"/>
              <a:t>VersaPro</a:t>
            </a:r>
            <a:r>
              <a:rPr lang="en-US" altLang="ja-JP" dirty="0"/>
              <a:t>/Mate</a:t>
            </a:r>
            <a:endParaRPr kumimoji="1" lang="ja-JP" altLang="en-US" dirty="0"/>
          </a:p>
        </p:txBody>
      </p:sp>
      <p:sp>
        <p:nvSpPr>
          <p:cNvPr id="16" name="箭號: 向右 15">
            <a:extLst>
              <a:ext uri="{FF2B5EF4-FFF2-40B4-BE49-F238E27FC236}">
                <a16:creationId xmlns:a16="http://schemas.microsoft.com/office/drawing/2014/main" id="{278E060D-341C-4DF2-AC17-1914B1CE559B}"/>
              </a:ext>
            </a:extLst>
          </p:cNvPr>
          <p:cNvSpPr/>
          <p:nvPr/>
        </p:nvSpPr>
        <p:spPr>
          <a:xfrm>
            <a:off x="4431332" y="3291096"/>
            <a:ext cx="117446" cy="8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29936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5613336D-8F5E-45F4-9E86-0CCE7E5C55E5}"/>
              </a:ext>
            </a:extLst>
          </p:cNvPr>
          <p:cNvPicPr>
            <a:picLocks noChangeAspect="1"/>
          </p:cNvPicPr>
          <p:nvPr/>
        </p:nvPicPr>
        <p:blipFill>
          <a:blip r:embed="rId2"/>
          <a:stretch>
            <a:fillRect/>
          </a:stretch>
        </p:blipFill>
        <p:spPr>
          <a:xfrm>
            <a:off x="150206" y="1098634"/>
            <a:ext cx="11723809" cy="3247619"/>
          </a:xfrm>
          <a:prstGeom prst="rect">
            <a:avLst/>
          </a:prstGeom>
        </p:spPr>
      </p:pic>
      <p:sp>
        <p:nvSpPr>
          <p:cNvPr id="5" name="文字方塊 4">
            <a:extLst>
              <a:ext uri="{FF2B5EF4-FFF2-40B4-BE49-F238E27FC236}">
                <a16:creationId xmlns:a16="http://schemas.microsoft.com/office/drawing/2014/main" id="{8ABD5169-0D7D-439C-BEC5-A07ED667D3A9}"/>
              </a:ext>
            </a:extLst>
          </p:cNvPr>
          <p:cNvSpPr txBox="1"/>
          <p:nvPr/>
        </p:nvSpPr>
        <p:spPr>
          <a:xfrm>
            <a:off x="4219662" y="3059668"/>
            <a:ext cx="4517775" cy="369332"/>
          </a:xfrm>
          <a:prstGeom prst="rect">
            <a:avLst/>
          </a:prstGeom>
          <a:noFill/>
        </p:spPr>
        <p:txBody>
          <a:bodyPr wrap="none" rtlCol="0">
            <a:spAutoFit/>
          </a:bodyPr>
          <a:lstStyle/>
          <a:p>
            <a:r>
              <a:rPr lang="zh-CN" altLang="en-US" dirty="0"/>
              <a:t>輸入</a:t>
            </a:r>
            <a:r>
              <a:rPr lang="en-US" altLang="zh-CN" dirty="0"/>
              <a:t>FW</a:t>
            </a:r>
            <a:r>
              <a:rPr lang="zh-CN" altLang="en-US" dirty="0"/>
              <a:t>種類</a:t>
            </a:r>
            <a:r>
              <a:rPr lang="ja-JP" altLang="en-US" dirty="0"/>
              <a:t>　</a:t>
            </a:r>
            <a:r>
              <a:rPr lang="en-US" altLang="ja-JP" dirty="0"/>
              <a:t>HDD,</a:t>
            </a:r>
            <a:r>
              <a:rPr lang="ja-JP" altLang="en-US" dirty="0"/>
              <a:t>　</a:t>
            </a:r>
            <a:r>
              <a:rPr lang="en-US" altLang="ja-JP" dirty="0"/>
              <a:t>ODD</a:t>
            </a:r>
            <a:r>
              <a:rPr lang="en-US" altLang="zh-CN" dirty="0"/>
              <a:t> ,…(</a:t>
            </a:r>
            <a:r>
              <a:rPr lang="zh-CN" altLang="en-US" dirty="0"/>
              <a:t>目前支持單選</a:t>
            </a:r>
            <a:r>
              <a:rPr lang="en-US" altLang="zh-CN" dirty="0"/>
              <a:t>)</a:t>
            </a:r>
            <a:endParaRPr kumimoji="1" lang="ja-JP" altLang="en-US" dirty="0"/>
          </a:p>
        </p:txBody>
      </p:sp>
      <p:sp>
        <p:nvSpPr>
          <p:cNvPr id="6" name="文字方塊 5">
            <a:extLst>
              <a:ext uri="{FF2B5EF4-FFF2-40B4-BE49-F238E27FC236}">
                <a16:creationId xmlns:a16="http://schemas.microsoft.com/office/drawing/2014/main" id="{8C38314E-EBED-412D-B18E-44D080151C02}"/>
              </a:ext>
            </a:extLst>
          </p:cNvPr>
          <p:cNvSpPr txBox="1"/>
          <p:nvPr/>
        </p:nvSpPr>
        <p:spPr>
          <a:xfrm>
            <a:off x="4219662" y="3613666"/>
            <a:ext cx="2116733" cy="369332"/>
          </a:xfrm>
          <a:prstGeom prst="rect">
            <a:avLst/>
          </a:prstGeom>
          <a:noFill/>
        </p:spPr>
        <p:txBody>
          <a:bodyPr wrap="none" rtlCol="0">
            <a:spAutoFit/>
          </a:bodyPr>
          <a:lstStyle/>
          <a:p>
            <a:r>
              <a:rPr lang="zh-CN" altLang="en-US" dirty="0"/>
              <a:t>輸入</a:t>
            </a:r>
            <a:r>
              <a:rPr lang="en-US" altLang="zh-CN" dirty="0"/>
              <a:t>HW device</a:t>
            </a:r>
            <a:r>
              <a:rPr lang="zh-CN" altLang="en-US" dirty="0"/>
              <a:t>型號</a:t>
            </a:r>
            <a:endParaRPr kumimoji="1" lang="ja-JP" altLang="en-US" dirty="0"/>
          </a:p>
        </p:txBody>
      </p:sp>
      <p:sp>
        <p:nvSpPr>
          <p:cNvPr id="9" name="箭號: 向右 8">
            <a:extLst>
              <a:ext uri="{FF2B5EF4-FFF2-40B4-BE49-F238E27FC236}">
                <a16:creationId xmlns:a16="http://schemas.microsoft.com/office/drawing/2014/main" id="{032F4FAE-384C-40BF-940A-B4AF950D6DCA}"/>
              </a:ext>
            </a:extLst>
          </p:cNvPr>
          <p:cNvSpPr/>
          <p:nvPr/>
        </p:nvSpPr>
        <p:spPr>
          <a:xfrm>
            <a:off x="4102216" y="3244334"/>
            <a:ext cx="117446" cy="8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箭號: 向右 9">
            <a:extLst>
              <a:ext uri="{FF2B5EF4-FFF2-40B4-BE49-F238E27FC236}">
                <a16:creationId xmlns:a16="http://schemas.microsoft.com/office/drawing/2014/main" id="{685C4E6A-1372-4CA6-AEA8-5DE05708B8D9}"/>
              </a:ext>
            </a:extLst>
          </p:cNvPr>
          <p:cNvSpPr/>
          <p:nvPr/>
        </p:nvSpPr>
        <p:spPr>
          <a:xfrm>
            <a:off x="4112003" y="3747438"/>
            <a:ext cx="117446" cy="8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文字方塊 12">
            <a:extLst>
              <a:ext uri="{FF2B5EF4-FFF2-40B4-BE49-F238E27FC236}">
                <a16:creationId xmlns:a16="http://schemas.microsoft.com/office/drawing/2014/main" id="{2ACAAF1F-89FC-44C1-B7BF-8D391F35C854}"/>
              </a:ext>
            </a:extLst>
          </p:cNvPr>
          <p:cNvSpPr txBox="1"/>
          <p:nvPr/>
        </p:nvSpPr>
        <p:spPr>
          <a:xfrm>
            <a:off x="4229449" y="3343260"/>
            <a:ext cx="3695692" cy="369332"/>
          </a:xfrm>
          <a:prstGeom prst="rect">
            <a:avLst/>
          </a:prstGeom>
          <a:noFill/>
        </p:spPr>
        <p:txBody>
          <a:bodyPr wrap="none" rtlCol="0">
            <a:spAutoFit/>
          </a:bodyPr>
          <a:lstStyle/>
          <a:p>
            <a:r>
              <a:rPr lang="zh-CN" altLang="en-US" dirty="0"/>
              <a:t>輸入</a:t>
            </a:r>
            <a:r>
              <a:rPr lang="en-US" altLang="zh-CN" dirty="0"/>
              <a:t> HW device</a:t>
            </a:r>
            <a:r>
              <a:rPr lang="zh-CN" altLang="en-US" dirty="0"/>
              <a:t>品牌</a:t>
            </a:r>
            <a:r>
              <a:rPr lang="en-US" altLang="zh-CN" dirty="0"/>
              <a:t>(</a:t>
            </a:r>
            <a:r>
              <a:rPr lang="zh-CN" altLang="en-US" dirty="0"/>
              <a:t>目前支持單選</a:t>
            </a:r>
            <a:r>
              <a:rPr lang="en-US" altLang="zh-CN" dirty="0"/>
              <a:t>)</a:t>
            </a:r>
            <a:endParaRPr kumimoji="1" lang="ja-JP" altLang="en-US" dirty="0"/>
          </a:p>
        </p:txBody>
      </p:sp>
      <p:sp>
        <p:nvSpPr>
          <p:cNvPr id="14" name="箭號: 向右 13">
            <a:extLst>
              <a:ext uri="{FF2B5EF4-FFF2-40B4-BE49-F238E27FC236}">
                <a16:creationId xmlns:a16="http://schemas.microsoft.com/office/drawing/2014/main" id="{4621E37C-3C20-46B8-BD66-2D74E9339676}"/>
              </a:ext>
            </a:extLst>
          </p:cNvPr>
          <p:cNvSpPr/>
          <p:nvPr/>
        </p:nvSpPr>
        <p:spPr>
          <a:xfrm>
            <a:off x="4121790" y="3477032"/>
            <a:ext cx="117446" cy="8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1445004"/>
      </p:ext>
    </p:extLst>
  </p:cSld>
  <p:clrMapOvr>
    <a:masterClrMapping/>
  </p:clrMapOvr>
</p:sld>
</file>

<file path=ppt/theme/theme1.xml><?xml version="1.0" encoding="utf-8"?>
<a:theme xmlns:a="http://schemas.openxmlformats.org/drawingml/2006/main" name="2020_PPT_template_confidential_16x9_04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0">
          <a:schemeClr val="accent3"/>
        </a:lnRef>
        <a:fillRef idx="3">
          <a:schemeClr val="accent3"/>
        </a:fillRef>
        <a:effectRef idx="3">
          <a:schemeClr val="accent3"/>
        </a:effectRef>
        <a:fontRef idx="minor">
          <a:schemeClr val="lt1"/>
        </a:fontRef>
      </a:style>
    </a:spDef>
    <a:txDef>
      <a:spPr>
        <a:noFill/>
      </a:spPr>
      <a:bodyPr wrap="square" rtlCol="0">
        <a:spAutoFit/>
      </a:bodyPr>
      <a:lstStyle>
        <a:defPPr algn="l">
          <a:defRPr kumimoji="1" dirty="0"/>
        </a:defPPr>
      </a:lstStyle>
    </a:txDef>
  </a:objectDefaults>
  <a:extraClrScheme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3240</TotalTime>
  <Words>349</Words>
  <Application>Microsoft Office PowerPoint</Application>
  <PresentationFormat>寬螢幕</PresentationFormat>
  <Paragraphs>77</Paragraphs>
  <Slides>8</Slides>
  <Notes>0</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8</vt:i4>
      </vt:variant>
    </vt:vector>
  </HeadingPairs>
  <TitlesOfParts>
    <vt:vector size="16" baseType="lpstr">
      <vt:lpstr>微軟正黑體</vt:lpstr>
      <vt:lpstr>游ゴシック</vt:lpstr>
      <vt:lpstr>游ゴシック Light</vt:lpstr>
      <vt:lpstr>Arial</vt:lpstr>
      <vt:lpstr>Calibri</vt:lpstr>
      <vt:lpstr>Wingdings</vt:lpstr>
      <vt:lpstr>2020_PPT_template_confidential_16x9_0421</vt:lpstr>
      <vt:lpstr>自訂設計</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Shuning Yu(游書寧)</dc:creator>
  <cp:lastModifiedBy>Shuning Yu(游書寧)</cp:lastModifiedBy>
  <cp:revision>216</cp:revision>
  <dcterms:created xsi:type="dcterms:W3CDTF">2020-11-11T08:27:59Z</dcterms:created>
  <dcterms:modified xsi:type="dcterms:W3CDTF">2021-02-23T06:35:14Z</dcterms:modified>
</cp:coreProperties>
</file>