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86" r:id="rId2"/>
  </p:sldMasterIdLst>
  <p:notesMasterIdLst>
    <p:notesMasterId r:id="rId11"/>
  </p:notesMasterIdLst>
  <p:sldIdLst>
    <p:sldId id="263" r:id="rId3"/>
    <p:sldId id="272" r:id="rId4"/>
    <p:sldId id="273" r:id="rId5"/>
    <p:sldId id="274" r:id="rId6"/>
    <p:sldId id="275" r:id="rId7"/>
    <p:sldId id="277" r:id="rId8"/>
    <p:sldId id="276" r:id="rId9"/>
    <p:sldId id="278"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snapToGrid="0">
      <p:cViewPr>
        <p:scale>
          <a:sx n="100" d="100"/>
          <a:sy n="100" d="100"/>
        </p:scale>
        <p:origin x="972"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C5AAE-CA53-494C-B7D7-09BFC751920C}" type="datetimeFigureOut">
              <a:rPr kumimoji="1" lang="ja-JP" altLang="en-US" smtClean="0"/>
              <a:t>2020/12/31</a:t>
            </a:fld>
            <a:endParaRPr kumimoji="1" lang="ja-JP"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ja-JP"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35BDC-14F8-49A1-8C5E-A68E50DB556B}" type="slidenum">
              <a:rPr kumimoji="1" lang="ja-JP" altLang="en-US" smtClean="0"/>
              <a:t>‹#›</a:t>
            </a:fld>
            <a:endParaRPr kumimoji="1" lang="ja-JP" altLang="en-US"/>
          </a:p>
        </p:txBody>
      </p:sp>
    </p:spTree>
    <p:extLst>
      <p:ext uri="{BB962C8B-B14F-4D97-AF65-F5344CB8AC3E}">
        <p14:creationId xmlns:p14="http://schemas.microsoft.com/office/powerpoint/2010/main" val="24562157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4100"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3"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標題 1"/>
          <p:cNvSpPr>
            <a:spLocks noGrp="1"/>
          </p:cNvSpPr>
          <p:nvPr>
            <p:ph type="ctrTitle" hasCustomPrompt="1"/>
          </p:nvPr>
        </p:nvSpPr>
        <p:spPr>
          <a:xfrm>
            <a:off x="1103446" y="4581130"/>
            <a:ext cx="8685989" cy="1056117"/>
          </a:xfrm>
          <a:prstGeom prst="rect">
            <a:avLst/>
          </a:prstGeom>
        </p:spPr>
        <p:txBody>
          <a:bodyPr>
            <a:normAutofit/>
          </a:bodyPr>
          <a:lstStyle>
            <a:lvl1pPr algn="l">
              <a:lnSpc>
                <a:spcPct val="150000"/>
              </a:lnSpc>
              <a:defRPr sz="4000" b="1">
                <a:solidFill>
                  <a:schemeClr val="tx2">
                    <a:lumMod val="60000"/>
                    <a:lumOff val="40000"/>
                  </a:schemeClr>
                </a:solidFill>
                <a:latin typeface="+mj-lt"/>
              </a:defRPr>
            </a:lvl1pPr>
          </a:lstStyle>
          <a:p>
            <a:r>
              <a:rPr lang="en-US" altLang="zh-TW" dirty="0"/>
              <a:t>Put Presentation Title Here</a:t>
            </a:r>
            <a:endParaRPr lang="zh-TW" altLang="en-US" dirty="0"/>
          </a:p>
        </p:txBody>
      </p:sp>
      <p:sp>
        <p:nvSpPr>
          <p:cNvPr id="12" name="文字版面配置區 16"/>
          <p:cNvSpPr>
            <a:spLocks noGrp="1"/>
          </p:cNvSpPr>
          <p:nvPr>
            <p:ph type="body" sz="quarter" idx="15" hasCustomPrompt="1"/>
          </p:nvPr>
        </p:nvSpPr>
        <p:spPr>
          <a:xfrm>
            <a:off x="4175787" y="5733257"/>
            <a:ext cx="2880320" cy="479953"/>
          </a:xfrm>
          <a:prstGeom prst="rect">
            <a:avLst/>
          </a:prstGeom>
        </p:spPr>
        <p:txBody>
          <a:bodyPr/>
          <a:lstStyle>
            <a:lvl1pPr marL="0" indent="0" algn="l">
              <a:buFontTx/>
              <a:buNone/>
              <a:defRPr sz="2133">
                <a:solidFill>
                  <a:schemeClr val="bg1">
                    <a:lumMod val="50000"/>
                  </a:schemeClr>
                </a:solidFill>
              </a:defRPr>
            </a:lvl1pPr>
          </a:lstStyle>
          <a:p>
            <a:pPr lvl="0"/>
            <a:r>
              <a:rPr lang="en-US" altLang="zh-TW" dirty="0"/>
              <a:t>Day/Month/2020</a:t>
            </a:r>
            <a:endParaRPr lang="zh-TW" altLang="en-US" dirty="0"/>
          </a:p>
        </p:txBody>
      </p:sp>
      <p:sp>
        <p:nvSpPr>
          <p:cNvPr id="13" name="文字版面配置區 16"/>
          <p:cNvSpPr>
            <a:spLocks noGrp="1"/>
          </p:cNvSpPr>
          <p:nvPr>
            <p:ph type="body" sz="quarter" idx="16" hasCustomPrompt="1"/>
          </p:nvPr>
        </p:nvSpPr>
        <p:spPr>
          <a:xfrm>
            <a:off x="1103445" y="5733257"/>
            <a:ext cx="2976331" cy="479953"/>
          </a:xfrm>
          <a:prstGeom prst="rect">
            <a:avLst/>
          </a:prstGeom>
        </p:spPr>
        <p:txBody>
          <a:bodyPr/>
          <a:lstStyle>
            <a:lvl1pPr marL="0" indent="0" algn="l">
              <a:buFontTx/>
              <a:buNone/>
              <a:defRPr sz="2133" b="1" baseline="0">
                <a:solidFill>
                  <a:schemeClr val="bg1">
                    <a:lumMod val="50000"/>
                  </a:schemeClr>
                </a:solidFill>
              </a:defRPr>
            </a:lvl1pPr>
          </a:lstStyle>
          <a:p>
            <a:pPr lvl="0"/>
            <a:r>
              <a:rPr lang="en-US" altLang="zh-TW" dirty="0"/>
              <a:t>Presenter Name</a:t>
            </a:r>
            <a:endParaRPr lang="zh-TW" altLang="en-US" dirty="0"/>
          </a:p>
        </p:txBody>
      </p:sp>
    </p:spTree>
    <p:extLst>
      <p:ext uri="{BB962C8B-B14F-4D97-AF65-F5344CB8AC3E}">
        <p14:creationId xmlns:p14="http://schemas.microsoft.com/office/powerpoint/2010/main" val="178646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標題投影片">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7CDF5037-79E5-46F4-B861-9D0AE34572F6}"/>
              </a:ext>
            </a:extLst>
          </p:cNvPr>
          <p:cNvSpPr>
            <a:spLocks noGrp="1"/>
          </p:cNvSpPr>
          <p:nvPr>
            <p:ph type="dt" sz="half" idx="10"/>
          </p:nvPr>
        </p:nvSpPr>
        <p:spPr/>
        <p:txBody>
          <a:bodyPr/>
          <a:lstStyle/>
          <a:p>
            <a:fld id="{67D9D329-9718-4B2F-802C-E744CF275A3C}" type="datetime1">
              <a:rPr kumimoji="1" lang="ja-JP" altLang="en-US" smtClean="0"/>
              <a:t>2020/12/31</a:t>
            </a:fld>
            <a:endParaRPr kumimoji="1" lang="ja-JP" altLang="en-US"/>
          </a:p>
        </p:txBody>
      </p:sp>
      <p:sp>
        <p:nvSpPr>
          <p:cNvPr id="5" name="頁尾版面配置區 4">
            <a:extLst>
              <a:ext uri="{FF2B5EF4-FFF2-40B4-BE49-F238E27FC236}">
                <a16:creationId xmlns:a16="http://schemas.microsoft.com/office/drawing/2014/main" id="{0AC05A55-96D6-40A2-B044-AFF1DBF30959}"/>
              </a:ext>
            </a:extLst>
          </p:cNvPr>
          <p:cNvSpPr>
            <a:spLocks noGrp="1"/>
          </p:cNvSpPr>
          <p:nvPr>
            <p:ph type="ftr" sz="quarter" idx="11"/>
          </p:nvPr>
        </p:nvSpPr>
        <p:spPr/>
        <p:txBody>
          <a:bodyPr/>
          <a:lstStyle/>
          <a:p>
            <a:endParaRPr kumimoji="1" lang="ja-JP" altLang="en-US"/>
          </a:p>
        </p:txBody>
      </p:sp>
      <p:sp>
        <p:nvSpPr>
          <p:cNvPr id="6" name="投影片編號版面配置區 5">
            <a:extLst>
              <a:ext uri="{FF2B5EF4-FFF2-40B4-BE49-F238E27FC236}">
                <a16:creationId xmlns:a16="http://schemas.microsoft.com/office/drawing/2014/main" id="{D8E864BF-1D64-4DD8-805E-90130C771F55}"/>
              </a:ext>
            </a:extLst>
          </p:cNvPr>
          <p:cNvSpPr>
            <a:spLocks noGrp="1"/>
          </p:cNvSpPr>
          <p:nvPr>
            <p:ph type="sldNum" sz="quarter" idx="12"/>
          </p:nvPr>
        </p:nvSpPr>
        <p:spPr/>
        <p:txBody>
          <a:bodyPr/>
          <a:lstStyle/>
          <a:p>
            <a:fld id="{A67835EE-C211-4EF4-AE5C-49454626FFB9}" type="slidenum">
              <a:rPr kumimoji="1" lang="ja-JP" altLang="en-US" smtClean="0"/>
              <a:t>‹#›</a:t>
            </a:fld>
            <a:endParaRPr kumimoji="1" lang="ja-JP" altLang="en-US"/>
          </a:p>
        </p:txBody>
      </p:sp>
    </p:spTree>
    <p:extLst>
      <p:ext uri="{BB962C8B-B14F-4D97-AF65-F5344CB8AC3E}">
        <p14:creationId xmlns:p14="http://schemas.microsoft.com/office/powerpoint/2010/main" val="250405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heet-3">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4" y="-1"/>
            <a:ext cx="12190133" cy="68569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6"/>
          <p:cNvSpPr txBox="1">
            <a:spLocks noChangeArrowheads="1"/>
          </p:cNvSpPr>
          <p:nvPr userDrawn="1"/>
        </p:nvSpPr>
        <p:spPr bwMode="white">
          <a:xfrm>
            <a:off x="4367808" y="1508787"/>
            <a:ext cx="7200800" cy="2349041"/>
          </a:xfrm>
          <a:prstGeom prst="rect">
            <a:avLst/>
          </a:prstGeom>
          <a:solidFill>
            <a:srgbClr val="FFFFFF">
              <a:alpha val="58039"/>
            </a:srgbClr>
          </a:solidFill>
          <a:ln w="9525">
            <a:noFill/>
            <a:miter lim="800000"/>
            <a:headEnd/>
            <a:tailEnd/>
          </a:ln>
        </p:spPr>
        <p:txBody>
          <a:bodyPr wrap="square">
            <a:spAutoFit/>
          </a:bodyPr>
          <a:lstStyle/>
          <a:p>
            <a:pPr algn="ctr">
              <a:defRPr/>
            </a:pPr>
            <a:r>
              <a:rPr lang="en-US" altLang="zh-TW" sz="2933" i="0" dirty="0">
                <a:solidFill>
                  <a:schemeClr val="tx2">
                    <a:lumMod val="60000"/>
                    <a:lumOff val="40000"/>
                  </a:schemeClr>
                </a:solidFill>
                <a:latin typeface="+mn-lt"/>
              </a:rPr>
              <a:t>Allion is the premier resource for all of your third party testing needs. Our services bring products to market more quickly, reliably, and cost effectively to protect your brand quality and that of your suppliers. </a:t>
            </a:r>
          </a:p>
        </p:txBody>
      </p:sp>
    </p:spTree>
    <p:extLst>
      <p:ext uri="{BB962C8B-B14F-4D97-AF65-F5344CB8AC3E}">
        <p14:creationId xmlns:p14="http://schemas.microsoft.com/office/powerpoint/2010/main" val="1503056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26" name="Picture 2" descr="D:\Allion_ClarkChao\04.Allion Design\01.PPT Template\2018ppt\2019\2019ppt_confidential-1-0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投影片編號版面配置區 5"/>
          <p:cNvSpPr>
            <a:spLocks noGrp="1"/>
          </p:cNvSpPr>
          <p:nvPr>
            <p:ph type="sldNum" sz="quarter" idx="4"/>
          </p:nvPr>
        </p:nvSpPr>
        <p:spPr>
          <a:xfrm>
            <a:off x="10163968" y="6327181"/>
            <a:ext cx="2844800" cy="366183"/>
          </a:xfrm>
          <a:prstGeom prst="rect">
            <a:avLst/>
          </a:prstGeom>
        </p:spPr>
        <p:txBody>
          <a:bodyPr vert="horz" lIns="91440" tIns="45720" rIns="91440" bIns="45720" rtlCol="0" anchor="ctr"/>
          <a:lstStyle>
            <a:lvl1pPr algn="ctr" fontAlgn="auto">
              <a:spcBef>
                <a:spcPts val="0"/>
              </a:spcBef>
              <a:spcAft>
                <a:spcPts val="0"/>
              </a:spcAft>
              <a:defRPr kumimoji="0" sz="1600">
                <a:solidFill>
                  <a:schemeClr val="bg1"/>
                </a:solidFill>
                <a:latin typeface="+mn-lt"/>
                <a:ea typeface="+mn-ea"/>
              </a:defRPr>
            </a:lvl1pPr>
          </a:lstStyle>
          <a:p>
            <a:pPr>
              <a:defRPr/>
            </a:pPr>
            <a:fld id="{FC70E329-F2CB-4190-8F57-661B5720DADA}" type="slidenum">
              <a:rPr lang="zh-TW" altLang="en-US" smtClean="0"/>
              <a:pPr>
                <a:defRPr/>
              </a:pPr>
              <a:t>‹#›</a:t>
            </a:fld>
            <a:endParaRPr lang="zh-TW" altLang="en-US" dirty="0"/>
          </a:p>
        </p:txBody>
      </p:sp>
      <p:sp>
        <p:nvSpPr>
          <p:cNvPr id="3" name="標題 6"/>
          <p:cNvSpPr txBox="1">
            <a:spLocks/>
          </p:cNvSpPr>
          <p:nvPr/>
        </p:nvSpPr>
        <p:spPr>
          <a:xfrm>
            <a:off x="911424" y="260648"/>
            <a:ext cx="10897211" cy="576064"/>
          </a:xfrm>
          <a:prstGeom prst="rect">
            <a:avLst/>
          </a:prstGeom>
        </p:spPr>
        <p:txBody>
          <a:bodyPr/>
          <a:lstStyle>
            <a:lvl1pPr algn="l" defTabSz="914400" rtl="0" eaLnBrk="1" latinLnBrk="0" hangingPunct="1">
              <a:spcBef>
                <a:spcPct val="0"/>
              </a:spcBef>
              <a:buNone/>
              <a:defRPr sz="2400" b="1" kern="1200">
                <a:solidFill>
                  <a:schemeClr val="bg1"/>
                </a:solidFill>
                <a:latin typeface="+mj-lt"/>
                <a:ea typeface="+mj-ea"/>
                <a:cs typeface="+mj-cs"/>
              </a:defRPr>
            </a:lvl1pPr>
          </a:lstStyle>
          <a:p>
            <a:endParaRPr lang="zh-TW" altLang="en-US" sz="3200" dirty="0"/>
          </a:p>
        </p:txBody>
      </p:sp>
    </p:spTree>
    <p:extLst>
      <p:ext uri="{BB962C8B-B14F-4D97-AF65-F5344CB8AC3E}">
        <p14:creationId xmlns:p14="http://schemas.microsoft.com/office/powerpoint/2010/main" val="2595037279"/>
      </p:ext>
    </p:extLst>
  </p:cSld>
  <p:clrMap bg1="lt1" tx1="dk1" bg2="lt2" tx2="dk2" accent1="accent1" accent2="accent2" accent3="accent3" accent4="accent4" accent5="accent5" accent6="accent6" hlink="hlink" folHlink="folHlink"/>
  <p:sldLayoutIdLst>
    <p:sldLayoutId id="2147483662" r:id="rId1"/>
    <p:sldLayoutId id="2147483688" r:id="rId2"/>
    <p:sldLayoutId id="2147483668" r:id="rId3"/>
  </p:sldLayoutIdLst>
  <p:hf hdr="0" ftr="0" dt="0"/>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9pPr>
    </p:bodyStyle>
    <p:otherStyle>
      <a:defPPr>
        <a:defRPr lang="zh-TW"/>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47A047B-A185-4286-906F-F60A76CB89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endParaRPr kumimoji="1" lang="ja-JP" altLang="en-US"/>
          </a:p>
        </p:txBody>
      </p:sp>
      <p:sp>
        <p:nvSpPr>
          <p:cNvPr id="3" name="文字版面配置區 2">
            <a:extLst>
              <a:ext uri="{FF2B5EF4-FFF2-40B4-BE49-F238E27FC236}">
                <a16:creationId xmlns:a16="http://schemas.microsoft.com/office/drawing/2014/main" id="{31B79060-6935-46D4-9B69-4E3E6FA31B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ja-JP" altLang="en-US"/>
          </a:p>
        </p:txBody>
      </p:sp>
      <p:sp>
        <p:nvSpPr>
          <p:cNvPr id="4" name="日期版面配置區 3">
            <a:extLst>
              <a:ext uri="{FF2B5EF4-FFF2-40B4-BE49-F238E27FC236}">
                <a16:creationId xmlns:a16="http://schemas.microsoft.com/office/drawing/2014/main" id="{CC4AEDAF-224C-4034-9938-3B0D3A45A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CE79D-1C7E-4791-9B1B-64BA8212B71F}" type="datetime1">
              <a:rPr kumimoji="1" lang="ja-JP" altLang="en-US" smtClean="0"/>
              <a:t>2020/12/31</a:t>
            </a:fld>
            <a:endParaRPr kumimoji="1" lang="ja-JP" altLang="en-US"/>
          </a:p>
        </p:txBody>
      </p:sp>
      <p:sp>
        <p:nvSpPr>
          <p:cNvPr id="5" name="頁尾版面配置區 4">
            <a:extLst>
              <a:ext uri="{FF2B5EF4-FFF2-40B4-BE49-F238E27FC236}">
                <a16:creationId xmlns:a16="http://schemas.microsoft.com/office/drawing/2014/main" id="{7BB94650-0267-4541-8D43-813469992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投影片編號版面配置區 5">
            <a:extLst>
              <a:ext uri="{FF2B5EF4-FFF2-40B4-BE49-F238E27FC236}">
                <a16:creationId xmlns:a16="http://schemas.microsoft.com/office/drawing/2014/main" id="{C4DEF75C-25D9-49A2-AA68-765F33315C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428CC-FEE7-4402-BF3D-3B85C52AD707}" type="slidenum">
              <a:rPr kumimoji="1" lang="ja-JP" altLang="en-US" smtClean="0"/>
              <a:t>‹#›</a:t>
            </a:fld>
            <a:endParaRPr kumimoji="1" lang="ja-JP" altLang="en-US" dirty="0"/>
          </a:p>
        </p:txBody>
      </p:sp>
    </p:spTree>
    <p:extLst>
      <p:ext uri="{BB962C8B-B14F-4D97-AF65-F5344CB8AC3E}">
        <p14:creationId xmlns:p14="http://schemas.microsoft.com/office/powerpoint/2010/main" val="1200194852"/>
      </p:ext>
    </p:extLst>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05B761B-A7DA-4C07-A3C7-DDAB847E45B2}"/>
              </a:ext>
            </a:extLst>
          </p:cNvPr>
          <p:cNvSpPr>
            <a:spLocks noGrp="1"/>
          </p:cNvSpPr>
          <p:nvPr>
            <p:ph type="ctrTitle"/>
          </p:nvPr>
        </p:nvSpPr>
        <p:spPr/>
        <p:txBody>
          <a:bodyPr>
            <a:normAutofit fontScale="90000"/>
          </a:bodyPr>
          <a:lstStyle/>
          <a:p>
            <a:r>
              <a:rPr lang="en-US" altLang="ja-JP"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NPL Wiki Plan Proposal</a:t>
            </a:r>
            <a:br>
              <a:rPr lang="en-US" altLang="ja-JP"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ja-JP" altLang="en-US" dirty="0"/>
          </a:p>
        </p:txBody>
      </p:sp>
      <p:sp>
        <p:nvSpPr>
          <p:cNvPr id="4" name="文字版面配置區 3">
            <a:extLst>
              <a:ext uri="{FF2B5EF4-FFF2-40B4-BE49-F238E27FC236}">
                <a16:creationId xmlns:a16="http://schemas.microsoft.com/office/drawing/2014/main" id="{6D3A3985-8EFD-4F58-9398-49E9DA64F5A8}"/>
              </a:ext>
            </a:extLst>
          </p:cNvPr>
          <p:cNvSpPr>
            <a:spLocks noGrp="1"/>
          </p:cNvSpPr>
          <p:nvPr>
            <p:ph type="body" sz="quarter" idx="15"/>
          </p:nvPr>
        </p:nvSpPr>
        <p:spPr/>
        <p:txBody>
          <a:bodyPr/>
          <a:lstStyle/>
          <a:p>
            <a:r>
              <a:rPr lang="en-US" altLang="ja-JP" sz="24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2021.1.5</a:t>
            </a:r>
            <a:endParaRPr lang="zh-TW" altLang="en-US" sz="24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文字版面配置區 4">
            <a:extLst>
              <a:ext uri="{FF2B5EF4-FFF2-40B4-BE49-F238E27FC236}">
                <a16:creationId xmlns:a16="http://schemas.microsoft.com/office/drawing/2014/main" id="{DE0FBE14-6700-4070-BE7F-DDAE196C461D}"/>
              </a:ext>
            </a:extLst>
          </p:cNvPr>
          <p:cNvSpPr>
            <a:spLocks noGrp="1"/>
          </p:cNvSpPr>
          <p:nvPr>
            <p:ph type="body" sz="quarter" idx="16"/>
          </p:nvPr>
        </p:nvSpPr>
        <p:spPr/>
        <p:txBody>
          <a:bodyPr/>
          <a:lstStyle/>
          <a:p>
            <a:r>
              <a:rPr lang="en-US" altLang="ja-JP" dirty="0"/>
              <a:t>Allion NPL</a:t>
            </a:r>
            <a:endParaRPr lang="ja-JP" altLang="en-US" dirty="0"/>
          </a:p>
        </p:txBody>
      </p:sp>
    </p:spTree>
    <p:extLst>
      <p:ext uri="{BB962C8B-B14F-4D97-AF65-F5344CB8AC3E}">
        <p14:creationId xmlns:p14="http://schemas.microsoft.com/office/powerpoint/2010/main" val="395707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E911C91B-3CAC-46E2-96D7-5C7C5DDABA5B}"/>
              </a:ext>
            </a:extLst>
          </p:cNvPr>
          <p:cNvSpPr>
            <a:spLocks noGrp="1"/>
          </p:cNvSpPr>
          <p:nvPr>
            <p:ph type="sldNum" sz="quarter" idx="12"/>
          </p:nvPr>
        </p:nvSpPr>
        <p:spPr/>
        <p:txBody>
          <a:bodyPr/>
          <a:lstStyle/>
          <a:p>
            <a:fld id="{A67835EE-C211-4EF4-AE5C-49454626FFB9}" type="slidenum">
              <a:rPr kumimoji="1" lang="ja-JP" altLang="en-US" smtClean="0"/>
              <a:t>2</a:t>
            </a:fld>
            <a:endParaRPr kumimoji="1" lang="ja-JP" altLang="en-US"/>
          </a:p>
        </p:txBody>
      </p:sp>
      <p:sp>
        <p:nvSpPr>
          <p:cNvPr id="3" name="文字方塊 2">
            <a:extLst>
              <a:ext uri="{FF2B5EF4-FFF2-40B4-BE49-F238E27FC236}">
                <a16:creationId xmlns:a16="http://schemas.microsoft.com/office/drawing/2014/main" id="{4DF37455-B177-497A-835D-93F86D2209F1}"/>
              </a:ext>
            </a:extLst>
          </p:cNvPr>
          <p:cNvSpPr txBox="1"/>
          <p:nvPr/>
        </p:nvSpPr>
        <p:spPr>
          <a:xfrm>
            <a:off x="151000" y="1132514"/>
            <a:ext cx="10268126" cy="447661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kumimoji="1" lang="en-US" altLang="ja-JP" sz="2400" dirty="0"/>
              <a:t>Purpose</a:t>
            </a:r>
          </a:p>
          <a:p>
            <a:pPr marL="800100" lvl="1" indent="-342900">
              <a:lnSpc>
                <a:spcPct val="150000"/>
              </a:lnSpc>
              <a:buFont typeface="Wingdings" panose="05000000000000000000" pitchFamily="2" charset="2"/>
              <a:buChar char="ü"/>
            </a:pPr>
            <a:r>
              <a:rPr kumimoji="1" lang="en-US" altLang="ja-JP" sz="2000" dirty="0"/>
              <a:t>Systematic Management of </a:t>
            </a:r>
            <a:r>
              <a:rPr lang="en-US" altLang="ja-JP" sz="2000" dirty="0">
                <a:solidFill>
                  <a:srgbClr val="0000FF"/>
                </a:solidFill>
              </a:rPr>
              <a:t>data in d</a:t>
            </a:r>
            <a:r>
              <a:rPr kumimoji="1" lang="en-US" altLang="ja-JP" sz="2000" dirty="0">
                <a:solidFill>
                  <a:srgbClr val="0000FF"/>
                </a:solidFill>
              </a:rPr>
              <a:t>ocumentation</a:t>
            </a:r>
          </a:p>
          <a:p>
            <a:pPr marL="800100" lvl="1" indent="-342900">
              <a:lnSpc>
                <a:spcPct val="150000"/>
              </a:lnSpc>
              <a:buFont typeface="Wingdings" panose="05000000000000000000" pitchFamily="2" charset="2"/>
              <a:buChar char="ü"/>
            </a:pPr>
            <a:r>
              <a:rPr kumimoji="1" lang="en-US" altLang="ja-JP" sz="2000" dirty="0"/>
              <a:t>A </a:t>
            </a:r>
            <a:r>
              <a:rPr kumimoji="1" lang="en-US" altLang="ja-JP" sz="2000" dirty="0">
                <a:solidFill>
                  <a:srgbClr val="0000FF"/>
                </a:solidFill>
              </a:rPr>
              <a:t>easier, smarter</a:t>
            </a:r>
            <a:r>
              <a:rPr kumimoji="1" lang="en-US" altLang="ja-JP" sz="2000" dirty="0"/>
              <a:t> and  </a:t>
            </a:r>
            <a:r>
              <a:rPr kumimoji="1" lang="en-US" altLang="zh-CN" sz="2000" dirty="0">
                <a:solidFill>
                  <a:srgbClr val="0000FF"/>
                </a:solidFill>
              </a:rPr>
              <a:t>faster</a:t>
            </a:r>
            <a:r>
              <a:rPr kumimoji="1" lang="en-US" altLang="ja-JP" sz="2000" dirty="0"/>
              <a:t> way to get the information </a:t>
            </a:r>
            <a:r>
              <a:rPr lang="en-US" altLang="ja-JP" sz="2000" dirty="0">
                <a:solidFill>
                  <a:srgbClr val="0000FF"/>
                </a:solidFill>
              </a:rPr>
              <a:t>correctly</a:t>
            </a:r>
          </a:p>
          <a:p>
            <a:pPr marL="285750" indent="-285750">
              <a:lnSpc>
                <a:spcPct val="150000"/>
              </a:lnSpc>
              <a:buFont typeface="Wingdings" panose="05000000000000000000" pitchFamily="2" charset="2"/>
              <a:buChar char="l"/>
            </a:pPr>
            <a:r>
              <a:rPr lang="en-US" altLang="ja-JP" sz="2400" dirty="0"/>
              <a:t>Benefit: </a:t>
            </a:r>
          </a:p>
          <a:p>
            <a:pPr marL="800100" lvl="1" indent="-342900">
              <a:lnSpc>
                <a:spcPct val="150000"/>
              </a:lnSpc>
              <a:buFont typeface="Wingdings" panose="05000000000000000000" pitchFamily="2" charset="2"/>
              <a:buChar char="ü"/>
            </a:pPr>
            <a:r>
              <a:rPr lang="en-US" altLang="ja-JP" sz="2000" dirty="0"/>
              <a:t>1 min query/document -&gt;10 sec * 3 times *80 persons Total: 240min-&gt; 40min/day </a:t>
            </a:r>
          </a:p>
          <a:p>
            <a:pPr marL="800100" lvl="1" indent="-342900">
              <a:lnSpc>
                <a:spcPct val="150000"/>
              </a:lnSpc>
              <a:buFont typeface="Wingdings" panose="05000000000000000000" pitchFamily="2" charset="2"/>
              <a:buChar char="ü"/>
            </a:pPr>
            <a:r>
              <a:rPr lang="en-US" altLang="ja-JP" sz="2000" dirty="0"/>
              <a:t>Accuracy Improvement</a:t>
            </a:r>
          </a:p>
          <a:p>
            <a:pPr marL="285750" indent="-285750">
              <a:lnSpc>
                <a:spcPct val="150000"/>
              </a:lnSpc>
              <a:buFont typeface="Wingdings" panose="05000000000000000000" pitchFamily="2" charset="2"/>
              <a:buChar char="l"/>
            </a:pPr>
            <a:r>
              <a:rPr lang="en-US" altLang="ja-JP" sz="2400" dirty="0"/>
              <a:t>Conditions for the achievement</a:t>
            </a:r>
          </a:p>
          <a:p>
            <a:pPr marL="800100" lvl="1" indent="-342900">
              <a:lnSpc>
                <a:spcPct val="150000"/>
              </a:lnSpc>
              <a:buFont typeface="Wingdings" panose="05000000000000000000" pitchFamily="2" charset="2"/>
              <a:buChar char="ü"/>
            </a:pPr>
            <a:r>
              <a:rPr lang="en-US" altLang="ja-JP" sz="2000" dirty="0">
                <a:solidFill>
                  <a:srgbClr val="0000FF"/>
                </a:solidFill>
              </a:rPr>
              <a:t>Systematic Management </a:t>
            </a:r>
            <a:r>
              <a:rPr lang="en-US" altLang="ja-JP" sz="2000" dirty="0"/>
              <a:t>of documentation – Yes</a:t>
            </a:r>
          </a:p>
          <a:p>
            <a:pPr marL="800100" lvl="1" indent="-342900">
              <a:lnSpc>
                <a:spcPct val="150000"/>
              </a:lnSpc>
              <a:buFont typeface="Wingdings" panose="05000000000000000000" pitchFamily="2" charset="2"/>
              <a:buChar char="ü"/>
            </a:pPr>
            <a:r>
              <a:rPr lang="en-US" altLang="ja-JP" sz="2000" dirty="0">
                <a:solidFill>
                  <a:srgbClr val="0000FF"/>
                </a:solidFill>
              </a:rPr>
              <a:t>Steady format </a:t>
            </a:r>
            <a:r>
              <a:rPr lang="en-US" altLang="ja-JP" sz="2000" dirty="0"/>
              <a:t>– Yes</a:t>
            </a:r>
          </a:p>
        </p:txBody>
      </p:sp>
      <p:sp>
        <p:nvSpPr>
          <p:cNvPr id="4" name="文字方塊 3">
            <a:extLst>
              <a:ext uri="{FF2B5EF4-FFF2-40B4-BE49-F238E27FC236}">
                <a16:creationId xmlns:a16="http://schemas.microsoft.com/office/drawing/2014/main" id="{D423D38C-0B80-4D4C-B69A-467839B2B978}"/>
              </a:ext>
            </a:extLst>
          </p:cNvPr>
          <p:cNvSpPr txBox="1"/>
          <p:nvPr/>
        </p:nvSpPr>
        <p:spPr>
          <a:xfrm flipH="1">
            <a:off x="304800" y="314325"/>
            <a:ext cx="4629150" cy="707886"/>
          </a:xfrm>
          <a:prstGeom prst="rect">
            <a:avLst/>
          </a:prstGeom>
          <a:noFill/>
        </p:spPr>
        <p:txBody>
          <a:bodyPr wrap="square" rtlCol="0">
            <a:spAutoFit/>
          </a:bodyPr>
          <a:lstStyle/>
          <a:p>
            <a:r>
              <a:rPr kumimoji="1" lang="en-US" altLang="ja-JP" sz="4000" dirty="0">
                <a:solidFill>
                  <a:schemeClr val="bg1"/>
                </a:solidFill>
              </a:rPr>
              <a:t>Concept -</a:t>
            </a:r>
            <a:r>
              <a:rPr kumimoji="1" lang="en-US" altLang="zh-CN" sz="4000" dirty="0">
                <a:solidFill>
                  <a:schemeClr val="bg1"/>
                </a:solidFill>
              </a:rPr>
              <a:t>Main</a:t>
            </a:r>
            <a:endParaRPr kumimoji="1" lang="ja-JP" altLang="en-US" sz="4000" dirty="0">
              <a:solidFill>
                <a:schemeClr val="bg1"/>
              </a:solidFill>
            </a:endParaRPr>
          </a:p>
        </p:txBody>
      </p:sp>
    </p:spTree>
    <p:extLst>
      <p:ext uri="{BB962C8B-B14F-4D97-AF65-F5344CB8AC3E}">
        <p14:creationId xmlns:p14="http://schemas.microsoft.com/office/powerpoint/2010/main" val="157371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E911C91B-3CAC-46E2-96D7-5C7C5DDABA5B}"/>
              </a:ext>
            </a:extLst>
          </p:cNvPr>
          <p:cNvSpPr>
            <a:spLocks noGrp="1"/>
          </p:cNvSpPr>
          <p:nvPr>
            <p:ph type="sldNum" sz="quarter" idx="12"/>
          </p:nvPr>
        </p:nvSpPr>
        <p:spPr/>
        <p:txBody>
          <a:bodyPr/>
          <a:lstStyle/>
          <a:p>
            <a:fld id="{A67835EE-C211-4EF4-AE5C-49454626FFB9}" type="slidenum">
              <a:rPr kumimoji="1" lang="ja-JP" altLang="en-US" smtClean="0"/>
              <a:t>3</a:t>
            </a:fld>
            <a:endParaRPr kumimoji="1" lang="ja-JP" altLang="en-US"/>
          </a:p>
        </p:txBody>
      </p:sp>
      <p:sp>
        <p:nvSpPr>
          <p:cNvPr id="3" name="文字方塊 2">
            <a:extLst>
              <a:ext uri="{FF2B5EF4-FFF2-40B4-BE49-F238E27FC236}">
                <a16:creationId xmlns:a16="http://schemas.microsoft.com/office/drawing/2014/main" id="{4DF37455-B177-497A-835D-93F86D2209F1}"/>
              </a:ext>
            </a:extLst>
          </p:cNvPr>
          <p:cNvSpPr txBox="1"/>
          <p:nvPr/>
        </p:nvSpPr>
        <p:spPr>
          <a:xfrm>
            <a:off x="151000" y="1132514"/>
            <a:ext cx="10268126" cy="3359061"/>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kumimoji="1" lang="en-US" altLang="ja-JP" sz="2400" dirty="0"/>
              <a:t>Method</a:t>
            </a:r>
          </a:p>
          <a:p>
            <a:pPr marL="800100" lvl="1" indent="-342900">
              <a:lnSpc>
                <a:spcPct val="150000"/>
              </a:lnSpc>
              <a:buFont typeface="Wingdings" panose="05000000000000000000" pitchFamily="2" charset="2"/>
              <a:buChar char="ü"/>
            </a:pPr>
            <a:r>
              <a:rPr lang="en-US" altLang="ja-JP" sz="2400" dirty="0">
                <a:solidFill>
                  <a:srgbClr val="FF0000"/>
                </a:solidFill>
              </a:rPr>
              <a:t>Create a tool </a:t>
            </a:r>
            <a:r>
              <a:rPr lang="en-US" altLang="ja-JP" sz="2400" dirty="0"/>
              <a:t>to get data we need from the document-&gt;Database of Wiki</a:t>
            </a:r>
            <a:endParaRPr kumimoji="1" lang="en-US" altLang="ja-JP" sz="2400" dirty="0"/>
          </a:p>
          <a:p>
            <a:pPr marL="800100" lvl="1" indent="-342900">
              <a:lnSpc>
                <a:spcPct val="150000"/>
              </a:lnSpc>
              <a:buFont typeface="Wingdings" panose="05000000000000000000" pitchFamily="2" charset="2"/>
              <a:buChar char="ü"/>
            </a:pPr>
            <a:r>
              <a:rPr lang="en-US" altLang="ja-JP" sz="2400" dirty="0">
                <a:solidFill>
                  <a:srgbClr val="FF0000"/>
                </a:solidFill>
              </a:rPr>
              <a:t>Create a GUI </a:t>
            </a:r>
            <a:r>
              <a:rPr lang="en-US" altLang="ja-JP" sz="2400" dirty="0"/>
              <a:t>for user to search the data -&gt; Application</a:t>
            </a:r>
          </a:p>
          <a:p>
            <a:pPr marL="342900" indent="-342900">
              <a:lnSpc>
                <a:spcPct val="150000"/>
              </a:lnSpc>
              <a:buFont typeface="Wingdings" panose="05000000000000000000" pitchFamily="2" charset="2"/>
              <a:buChar char="l"/>
            </a:pPr>
            <a:r>
              <a:rPr lang="en-US" altLang="zh-CN" sz="2400" dirty="0"/>
              <a:t>Current Practice</a:t>
            </a:r>
          </a:p>
          <a:p>
            <a:pPr marL="800100" lvl="1" indent="-342900">
              <a:lnSpc>
                <a:spcPct val="150000"/>
              </a:lnSpc>
              <a:buFont typeface="Wingdings" panose="05000000000000000000" pitchFamily="2" charset="2"/>
              <a:buChar char="ü"/>
            </a:pPr>
            <a:r>
              <a:rPr lang="en-US" altLang="ja-JP" sz="2400" dirty="0"/>
              <a:t> </a:t>
            </a:r>
            <a:r>
              <a:rPr lang="en-US" altLang="zh-CN" sz="2400" dirty="0"/>
              <a:t>Get data from [Release notes] for database (PowerShell for example)</a:t>
            </a:r>
          </a:p>
          <a:p>
            <a:pPr marL="800100" lvl="1" indent="-342900">
              <a:lnSpc>
                <a:spcPct val="150000"/>
              </a:lnSpc>
              <a:buFont typeface="Wingdings" panose="05000000000000000000" pitchFamily="2" charset="2"/>
              <a:buChar char="ü"/>
            </a:pPr>
            <a:r>
              <a:rPr lang="en-US" altLang="ja-JP" sz="2400" dirty="0"/>
              <a:t>Search by Machine ID/Phase to get result</a:t>
            </a:r>
          </a:p>
        </p:txBody>
      </p:sp>
      <p:sp>
        <p:nvSpPr>
          <p:cNvPr id="6" name="文字方塊 5">
            <a:extLst>
              <a:ext uri="{FF2B5EF4-FFF2-40B4-BE49-F238E27FC236}">
                <a16:creationId xmlns:a16="http://schemas.microsoft.com/office/drawing/2014/main" id="{321B1F7D-54E9-4101-A239-0D458017FF1C}"/>
              </a:ext>
            </a:extLst>
          </p:cNvPr>
          <p:cNvSpPr txBox="1"/>
          <p:nvPr/>
        </p:nvSpPr>
        <p:spPr>
          <a:xfrm flipH="1">
            <a:off x="304800" y="314325"/>
            <a:ext cx="4629150" cy="707886"/>
          </a:xfrm>
          <a:prstGeom prst="rect">
            <a:avLst/>
          </a:prstGeom>
          <a:noFill/>
        </p:spPr>
        <p:txBody>
          <a:bodyPr wrap="square" rtlCol="0">
            <a:spAutoFit/>
          </a:bodyPr>
          <a:lstStyle/>
          <a:p>
            <a:r>
              <a:rPr kumimoji="1" lang="en-US" altLang="ja-JP" sz="4000" dirty="0">
                <a:solidFill>
                  <a:schemeClr val="bg1"/>
                </a:solidFill>
              </a:rPr>
              <a:t>Concept -</a:t>
            </a:r>
            <a:r>
              <a:rPr kumimoji="1" lang="en-US" altLang="zh-CN" sz="4000" dirty="0">
                <a:solidFill>
                  <a:schemeClr val="bg1"/>
                </a:solidFill>
              </a:rPr>
              <a:t>Main</a:t>
            </a:r>
            <a:endParaRPr kumimoji="1" lang="ja-JP" altLang="en-US" sz="4000" dirty="0">
              <a:solidFill>
                <a:schemeClr val="bg1"/>
              </a:solidFill>
            </a:endParaRPr>
          </a:p>
        </p:txBody>
      </p:sp>
      <p:sp>
        <p:nvSpPr>
          <p:cNvPr id="8" name="動作按鈕: 往後或下一項 7">
            <a:hlinkClick r:id="rId2" action="ppaction://hlinksldjump" highlightClick="1"/>
            <a:extLst>
              <a:ext uri="{FF2B5EF4-FFF2-40B4-BE49-F238E27FC236}">
                <a16:creationId xmlns:a16="http://schemas.microsoft.com/office/drawing/2014/main" id="{07E884CB-9AF8-4E08-AB75-278EF5383E1F}"/>
              </a:ext>
            </a:extLst>
          </p:cNvPr>
          <p:cNvSpPr/>
          <p:nvPr/>
        </p:nvSpPr>
        <p:spPr>
          <a:xfrm>
            <a:off x="9812336" y="3590925"/>
            <a:ext cx="351632" cy="295275"/>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073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E911C91B-3CAC-46E2-96D7-5C7C5DDABA5B}"/>
              </a:ext>
            </a:extLst>
          </p:cNvPr>
          <p:cNvSpPr>
            <a:spLocks noGrp="1"/>
          </p:cNvSpPr>
          <p:nvPr>
            <p:ph type="sldNum" sz="quarter" idx="12"/>
          </p:nvPr>
        </p:nvSpPr>
        <p:spPr/>
        <p:txBody>
          <a:bodyPr/>
          <a:lstStyle/>
          <a:p>
            <a:fld id="{A67835EE-C211-4EF4-AE5C-49454626FFB9}" type="slidenum">
              <a:rPr kumimoji="1" lang="ja-JP" altLang="en-US" smtClean="0"/>
              <a:t>4</a:t>
            </a:fld>
            <a:endParaRPr kumimoji="1" lang="ja-JP" altLang="en-US"/>
          </a:p>
        </p:txBody>
      </p:sp>
      <p:sp>
        <p:nvSpPr>
          <p:cNvPr id="3" name="文字方塊 2">
            <a:extLst>
              <a:ext uri="{FF2B5EF4-FFF2-40B4-BE49-F238E27FC236}">
                <a16:creationId xmlns:a16="http://schemas.microsoft.com/office/drawing/2014/main" id="{4DF37455-B177-497A-835D-93F86D2209F1}"/>
              </a:ext>
            </a:extLst>
          </p:cNvPr>
          <p:cNvSpPr txBox="1"/>
          <p:nvPr/>
        </p:nvSpPr>
        <p:spPr>
          <a:xfrm>
            <a:off x="151000" y="1132514"/>
            <a:ext cx="10268126" cy="198362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ja-JP" sz="2400" dirty="0"/>
              <a:t>Future Plan</a:t>
            </a:r>
          </a:p>
          <a:p>
            <a:pPr marL="800100" lvl="1" indent="-342900">
              <a:lnSpc>
                <a:spcPct val="150000"/>
              </a:lnSpc>
              <a:buFont typeface="Wingdings" panose="05000000000000000000" pitchFamily="2" charset="2"/>
              <a:buChar char="ü"/>
            </a:pPr>
            <a:r>
              <a:rPr lang="en-US" altLang="ja-JP" sz="2000" dirty="0"/>
              <a:t>Create more database and </a:t>
            </a:r>
            <a:r>
              <a:rPr lang="en-US" altLang="ja-JP" sz="2000" dirty="0">
                <a:solidFill>
                  <a:srgbClr val="0000FF"/>
                </a:solidFill>
              </a:rPr>
              <a:t>auto maintenance (by period/instant) </a:t>
            </a:r>
            <a:r>
              <a:rPr lang="en-US" altLang="ja-JP" sz="2000" dirty="0"/>
              <a:t>(Admin function)</a:t>
            </a:r>
          </a:p>
          <a:p>
            <a:pPr marL="800100" lvl="1" indent="-342900">
              <a:lnSpc>
                <a:spcPct val="150000"/>
              </a:lnSpc>
              <a:buFont typeface="Wingdings" panose="05000000000000000000" pitchFamily="2" charset="2"/>
              <a:buChar char="ü"/>
            </a:pPr>
            <a:r>
              <a:rPr lang="en-US" altLang="ja-JP" sz="2000" dirty="0"/>
              <a:t>A friendly search GUI (user application)</a:t>
            </a:r>
          </a:p>
          <a:p>
            <a:pPr marL="800100" lvl="1" indent="-342900">
              <a:lnSpc>
                <a:spcPct val="150000"/>
              </a:lnSpc>
              <a:buFont typeface="Wingdings" panose="05000000000000000000" pitchFamily="2" charset="2"/>
              <a:buChar char="ü"/>
            </a:pPr>
            <a:r>
              <a:rPr lang="en-US" altLang="ja-JP" sz="2000" dirty="0"/>
              <a:t>database and search GUI </a:t>
            </a:r>
            <a:r>
              <a:rPr lang="en-US" altLang="ja-JP" sz="2000" dirty="0">
                <a:solidFill>
                  <a:srgbClr val="0000FF"/>
                </a:solidFill>
              </a:rPr>
              <a:t>with flexible setting </a:t>
            </a:r>
            <a:r>
              <a:rPr lang="en-US" altLang="ja-JP" sz="2000" dirty="0"/>
              <a:t>(Final Goal)</a:t>
            </a:r>
          </a:p>
        </p:txBody>
      </p:sp>
      <p:sp>
        <p:nvSpPr>
          <p:cNvPr id="5" name="文字方塊 4">
            <a:extLst>
              <a:ext uri="{FF2B5EF4-FFF2-40B4-BE49-F238E27FC236}">
                <a16:creationId xmlns:a16="http://schemas.microsoft.com/office/drawing/2014/main" id="{0445C1C4-5371-43AB-9E0C-DD87703C30F6}"/>
              </a:ext>
            </a:extLst>
          </p:cNvPr>
          <p:cNvSpPr txBox="1"/>
          <p:nvPr/>
        </p:nvSpPr>
        <p:spPr>
          <a:xfrm flipH="1">
            <a:off x="304800" y="314325"/>
            <a:ext cx="4629150" cy="707886"/>
          </a:xfrm>
          <a:prstGeom prst="rect">
            <a:avLst/>
          </a:prstGeom>
          <a:noFill/>
        </p:spPr>
        <p:txBody>
          <a:bodyPr wrap="square" rtlCol="0">
            <a:spAutoFit/>
          </a:bodyPr>
          <a:lstStyle/>
          <a:p>
            <a:r>
              <a:rPr kumimoji="1" lang="en-US" altLang="ja-JP" sz="4000" dirty="0">
                <a:solidFill>
                  <a:schemeClr val="bg1"/>
                </a:solidFill>
              </a:rPr>
              <a:t>Concept -</a:t>
            </a:r>
            <a:r>
              <a:rPr kumimoji="1" lang="en-US" altLang="zh-CN" sz="4000" dirty="0">
                <a:solidFill>
                  <a:schemeClr val="bg1"/>
                </a:solidFill>
              </a:rPr>
              <a:t>Main</a:t>
            </a:r>
            <a:endParaRPr kumimoji="1" lang="ja-JP" altLang="en-US" sz="4000" dirty="0">
              <a:solidFill>
                <a:schemeClr val="bg1"/>
              </a:solidFill>
            </a:endParaRPr>
          </a:p>
        </p:txBody>
      </p:sp>
    </p:spTree>
    <p:extLst>
      <p:ext uri="{BB962C8B-B14F-4D97-AF65-F5344CB8AC3E}">
        <p14:creationId xmlns:p14="http://schemas.microsoft.com/office/powerpoint/2010/main" val="192778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E911C91B-3CAC-46E2-96D7-5C7C5DDABA5B}"/>
              </a:ext>
            </a:extLst>
          </p:cNvPr>
          <p:cNvSpPr>
            <a:spLocks noGrp="1"/>
          </p:cNvSpPr>
          <p:nvPr>
            <p:ph type="sldNum" sz="quarter" idx="12"/>
          </p:nvPr>
        </p:nvSpPr>
        <p:spPr/>
        <p:txBody>
          <a:bodyPr/>
          <a:lstStyle/>
          <a:p>
            <a:fld id="{A67835EE-C211-4EF4-AE5C-49454626FFB9}" type="slidenum">
              <a:rPr kumimoji="1" lang="ja-JP" altLang="en-US" smtClean="0"/>
              <a:t>5</a:t>
            </a:fld>
            <a:endParaRPr kumimoji="1" lang="ja-JP" altLang="en-US"/>
          </a:p>
        </p:txBody>
      </p:sp>
      <p:sp>
        <p:nvSpPr>
          <p:cNvPr id="3" name="文字方塊 2">
            <a:extLst>
              <a:ext uri="{FF2B5EF4-FFF2-40B4-BE49-F238E27FC236}">
                <a16:creationId xmlns:a16="http://schemas.microsoft.com/office/drawing/2014/main" id="{4DF37455-B177-497A-835D-93F86D2209F1}"/>
              </a:ext>
            </a:extLst>
          </p:cNvPr>
          <p:cNvSpPr txBox="1"/>
          <p:nvPr/>
        </p:nvSpPr>
        <p:spPr>
          <a:xfrm>
            <a:off x="0" y="1090569"/>
            <a:ext cx="12192000" cy="5215274"/>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kumimoji="1" lang="en-US" altLang="ja-JP" sz="2400" dirty="0"/>
              <a:t>Details</a:t>
            </a:r>
          </a:p>
          <a:p>
            <a:pPr marL="914400" lvl="1" indent="-457200">
              <a:lnSpc>
                <a:spcPct val="150000"/>
              </a:lnSpc>
              <a:buFont typeface="+mj-lt"/>
              <a:buAutoNum type="arabicPeriod"/>
            </a:pPr>
            <a:r>
              <a:rPr kumimoji="1" lang="en-US" altLang="ja-JP" sz="2000" dirty="0"/>
              <a:t>Define document </a:t>
            </a:r>
            <a:r>
              <a:rPr kumimoji="1" lang="en-US" altLang="ja-JP" sz="2000" dirty="0">
                <a:solidFill>
                  <a:srgbClr val="0000FF"/>
                </a:solidFill>
              </a:rPr>
              <a:t>path/name </a:t>
            </a:r>
            <a:r>
              <a:rPr kumimoji="1" lang="en-US" altLang="ja-JP" sz="2000" dirty="0"/>
              <a:t>(*ReleaseNote</a:t>
            </a:r>
            <a:r>
              <a:rPr lang="en-US" altLang="ja-JP" sz="2000" dirty="0"/>
              <a:t>.xlsx</a:t>
            </a:r>
            <a:r>
              <a:rPr kumimoji="1" lang="en-US" altLang="ja-JP" sz="2000" dirty="0"/>
              <a:t>)</a:t>
            </a:r>
          </a:p>
          <a:p>
            <a:pPr marL="914400" lvl="1" indent="-457200">
              <a:lnSpc>
                <a:spcPct val="150000"/>
              </a:lnSpc>
              <a:buFont typeface="+mj-lt"/>
              <a:buAutoNum type="arabicPeriod"/>
            </a:pPr>
            <a:r>
              <a:rPr lang="en-US" altLang="ja-JP" sz="2000" dirty="0"/>
              <a:t>Define which </a:t>
            </a:r>
            <a:r>
              <a:rPr kumimoji="1" lang="en-US" altLang="ja-JP" sz="2000" dirty="0"/>
              <a:t>Information want </a:t>
            </a:r>
            <a:r>
              <a:rPr lang="en-US" altLang="ja-JP" sz="2000" dirty="0"/>
              <a:t>to get (Q,CON/COM, Phase, file name, </a:t>
            </a:r>
            <a:r>
              <a:rPr lang="en-US" altLang="ja-JP" sz="2000" dirty="0" err="1"/>
              <a:t>csup</a:t>
            </a:r>
            <a:r>
              <a:rPr lang="en-US" altLang="ja-JP" sz="2000" dirty="0"/>
              <a:t> info, </a:t>
            </a:r>
            <a:r>
              <a:rPr lang="en-US" altLang="ja-JP" sz="2000" dirty="0" err="1"/>
              <a:t>tools_list,OS</a:t>
            </a:r>
            <a:r>
              <a:rPr lang="en-US" altLang="ja-JP" sz="2000" dirty="0"/>
              <a:t> Build, Description and Path)</a:t>
            </a:r>
          </a:p>
          <a:p>
            <a:pPr marL="914400" lvl="1" indent="-457200">
              <a:lnSpc>
                <a:spcPct val="150000"/>
              </a:lnSpc>
              <a:buFont typeface="+mj-lt"/>
              <a:buAutoNum type="arabicPeriod"/>
            </a:pPr>
            <a:r>
              <a:rPr kumimoji="1" lang="en-US" altLang="ja-JP" sz="2000" dirty="0"/>
              <a:t>Define rules to get the information</a:t>
            </a:r>
          </a:p>
          <a:p>
            <a:pPr marL="1371600" lvl="2" indent="-457200">
              <a:lnSpc>
                <a:spcPct val="150000"/>
              </a:lnSpc>
              <a:buFont typeface="Wingdings" panose="05000000000000000000" pitchFamily="2" charset="2"/>
              <a:buChar char="ü"/>
            </a:pPr>
            <a:r>
              <a:rPr lang="en-US" altLang="ja-JP" sz="2000" dirty="0"/>
              <a:t>Q,CON/COM, Phase, file name, Path : from folder/path/filename information</a:t>
            </a:r>
          </a:p>
          <a:p>
            <a:pPr marL="1371600" lvl="2" indent="-457200">
              <a:lnSpc>
                <a:spcPct val="150000"/>
              </a:lnSpc>
              <a:buFont typeface="Wingdings" panose="05000000000000000000" pitchFamily="2" charset="2"/>
              <a:buChar char="ü"/>
            </a:pPr>
            <a:r>
              <a:rPr lang="en-US" altLang="ja-JP" sz="2000" dirty="0"/>
              <a:t> </a:t>
            </a:r>
            <a:r>
              <a:rPr lang="en-US" altLang="ja-JP" sz="2000" dirty="0" err="1"/>
              <a:t>csup</a:t>
            </a:r>
            <a:r>
              <a:rPr lang="en-US" altLang="ja-JP" sz="2000" dirty="0"/>
              <a:t> info: “</a:t>
            </a:r>
            <a:r>
              <a:rPr lang="en-US" altLang="ja-JP" sz="2000" dirty="0" err="1"/>
              <a:t>Csup</a:t>
            </a:r>
            <a:r>
              <a:rPr lang="en-US" altLang="ja-JP" sz="2000" dirty="0"/>
              <a:t> File Information” add 1/1 column/raw</a:t>
            </a:r>
          </a:p>
          <a:p>
            <a:pPr marL="1371600" lvl="2" indent="-457200">
              <a:lnSpc>
                <a:spcPct val="150000"/>
              </a:lnSpc>
              <a:buFont typeface="Wingdings" panose="05000000000000000000" pitchFamily="2" charset="2"/>
              <a:buChar char="ü"/>
            </a:pPr>
            <a:r>
              <a:rPr lang="en-US" altLang="ja-JP" sz="2000" dirty="0" err="1"/>
              <a:t>tools_list</a:t>
            </a:r>
            <a:r>
              <a:rPr lang="en-US" altLang="ja-JP" sz="2000" dirty="0"/>
              <a:t>: if below of “Support OS” not empty, get -1 column</a:t>
            </a:r>
          </a:p>
          <a:p>
            <a:pPr marL="1371600" lvl="2" indent="-457200">
              <a:lnSpc>
                <a:spcPct val="150000"/>
              </a:lnSpc>
              <a:buFont typeface="Wingdings" panose="05000000000000000000" pitchFamily="2" charset="2"/>
              <a:buChar char="ü"/>
            </a:pPr>
            <a:r>
              <a:rPr lang="en-US" altLang="ja-JP" sz="2000" dirty="0"/>
              <a:t>OS Build/ Description : find the line include “build” and fine the digital words matched with format d{5}.d{5/3/2}</a:t>
            </a:r>
          </a:p>
          <a:p>
            <a:pPr lvl="2">
              <a:lnSpc>
                <a:spcPct val="150000"/>
              </a:lnSpc>
            </a:pPr>
            <a:r>
              <a:rPr kumimoji="1" lang="en-US" altLang="ja-JP" sz="2000" dirty="0"/>
              <a:t>        </a:t>
            </a:r>
          </a:p>
        </p:txBody>
      </p:sp>
      <p:pic>
        <p:nvPicPr>
          <p:cNvPr id="6" name="圖片 5">
            <a:extLst>
              <a:ext uri="{FF2B5EF4-FFF2-40B4-BE49-F238E27FC236}">
                <a16:creationId xmlns:a16="http://schemas.microsoft.com/office/drawing/2014/main" id="{FC21591C-B070-425D-AAF6-C90120F9B7CB}"/>
              </a:ext>
            </a:extLst>
          </p:cNvPr>
          <p:cNvPicPr>
            <a:picLocks noChangeAspect="1"/>
          </p:cNvPicPr>
          <p:nvPr/>
        </p:nvPicPr>
        <p:blipFill>
          <a:blip r:embed="rId2"/>
          <a:stretch>
            <a:fillRect/>
          </a:stretch>
        </p:blipFill>
        <p:spPr>
          <a:xfrm>
            <a:off x="6418843" y="1199429"/>
            <a:ext cx="3452087" cy="991979"/>
          </a:xfrm>
          <a:prstGeom prst="rect">
            <a:avLst/>
          </a:prstGeom>
        </p:spPr>
      </p:pic>
      <p:sp>
        <p:nvSpPr>
          <p:cNvPr id="11" name="文字方塊 10">
            <a:extLst>
              <a:ext uri="{FF2B5EF4-FFF2-40B4-BE49-F238E27FC236}">
                <a16:creationId xmlns:a16="http://schemas.microsoft.com/office/drawing/2014/main" id="{743F2BDE-460D-490B-B70F-A60BF7AE14DC}"/>
              </a:ext>
            </a:extLst>
          </p:cNvPr>
          <p:cNvSpPr txBox="1"/>
          <p:nvPr/>
        </p:nvSpPr>
        <p:spPr>
          <a:xfrm flipH="1">
            <a:off x="304800" y="314325"/>
            <a:ext cx="6381750" cy="707886"/>
          </a:xfrm>
          <a:prstGeom prst="rect">
            <a:avLst/>
          </a:prstGeom>
          <a:noFill/>
        </p:spPr>
        <p:txBody>
          <a:bodyPr wrap="square" rtlCol="0">
            <a:spAutoFit/>
          </a:bodyPr>
          <a:lstStyle/>
          <a:p>
            <a:r>
              <a:rPr kumimoji="1" lang="en-US" altLang="zh-CN" sz="4000" dirty="0">
                <a:solidFill>
                  <a:schemeClr val="bg1"/>
                </a:solidFill>
              </a:rPr>
              <a:t>Current Practice</a:t>
            </a:r>
            <a:endParaRPr kumimoji="1" lang="ja-JP" altLang="en-US" sz="4000" dirty="0">
              <a:solidFill>
                <a:schemeClr val="bg1"/>
              </a:solidFill>
            </a:endParaRPr>
          </a:p>
        </p:txBody>
      </p:sp>
    </p:spTree>
    <p:extLst>
      <p:ext uri="{BB962C8B-B14F-4D97-AF65-F5344CB8AC3E}">
        <p14:creationId xmlns:p14="http://schemas.microsoft.com/office/powerpoint/2010/main" val="107469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E911C91B-3CAC-46E2-96D7-5C7C5DDABA5B}"/>
              </a:ext>
            </a:extLst>
          </p:cNvPr>
          <p:cNvSpPr>
            <a:spLocks noGrp="1"/>
          </p:cNvSpPr>
          <p:nvPr>
            <p:ph type="sldNum" sz="quarter" idx="12"/>
          </p:nvPr>
        </p:nvSpPr>
        <p:spPr/>
        <p:txBody>
          <a:bodyPr/>
          <a:lstStyle/>
          <a:p>
            <a:fld id="{A67835EE-C211-4EF4-AE5C-49454626FFB9}" type="slidenum">
              <a:rPr kumimoji="1" lang="ja-JP" altLang="en-US" smtClean="0"/>
              <a:t>6</a:t>
            </a:fld>
            <a:endParaRPr kumimoji="1" lang="ja-JP" altLang="en-US"/>
          </a:p>
        </p:txBody>
      </p:sp>
      <p:pic>
        <p:nvPicPr>
          <p:cNvPr id="7" name="圖片 6">
            <a:extLst>
              <a:ext uri="{FF2B5EF4-FFF2-40B4-BE49-F238E27FC236}">
                <a16:creationId xmlns:a16="http://schemas.microsoft.com/office/drawing/2014/main" id="{62403DF4-355D-4191-B325-B33826677E80}"/>
              </a:ext>
            </a:extLst>
          </p:cNvPr>
          <p:cNvPicPr>
            <a:picLocks noChangeAspect="1"/>
          </p:cNvPicPr>
          <p:nvPr/>
        </p:nvPicPr>
        <p:blipFill>
          <a:blip r:embed="rId2"/>
          <a:stretch>
            <a:fillRect/>
          </a:stretch>
        </p:blipFill>
        <p:spPr>
          <a:xfrm>
            <a:off x="1074947" y="1117865"/>
            <a:ext cx="10249054" cy="5740135"/>
          </a:xfrm>
          <a:prstGeom prst="rect">
            <a:avLst/>
          </a:prstGeom>
        </p:spPr>
      </p:pic>
      <p:sp>
        <p:nvSpPr>
          <p:cNvPr id="8" name="矩形 7">
            <a:extLst>
              <a:ext uri="{FF2B5EF4-FFF2-40B4-BE49-F238E27FC236}">
                <a16:creationId xmlns:a16="http://schemas.microsoft.com/office/drawing/2014/main" id="{DDB3D5B3-53D4-4AAC-A18E-E8F1E72AD6C3}"/>
              </a:ext>
            </a:extLst>
          </p:cNvPr>
          <p:cNvSpPr/>
          <p:nvPr/>
        </p:nvSpPr>
        <p:spPr>
          <a:xfrm>
            <a:off x="1264755" y="5947612"/>
            <a:ext cx="2526196" cy="462713"/>
          </a:xfrm>
          <a:prstGeom prst="rect">
            <a:avLst/>
          </a:prstGeom>
          <a:noFill/>
          <a:ln w="1905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ja-JP" altLang="en-US"/>
          </a:p>
        </p:txBody>
      </p:sp>
      <p:sp>
        <p:nvSpPr>
          <p:cNvPr id="9" name="矩形 8">
            <a:extLst>
              <a:ext uri="{FF2B5EF4-FFF2-40B4-BE49-F238E27FC236}">
                <a16:creationId xmlns:a16="http://schemas.microsoft.com/office/drawing/2014/main" id="{42EAA27E-AB21-48EE-8DB4-829BEB0A34E9}"/>
              </a:ext>
            </a:extLst>
          </p:cNvPr>
          <p:cNvSpPr/>
          <p:nvPr/>
        </p:nvSpPr>
        <p:spPr>
          <a:xfrm>
            <a:off x="2623849" y="3337734"/>
            <a:ext cx="3472151" cy="2402401"/>
          </a:xfrm>
          <a:prstGeom prst="rect">
            <a:avLst/>
          </a:prstGeom>
          <a:noFill/>
          <a:ln w="1905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ja-JP" altLang="en-US"/>
          </a:p>
        </p:txBody>
      </p:sp>
      <p:sp>
        <p:nvSpPr>
          <p:cNvPr id="10" name="矩形 9">
            <a:extLst>
              <a:ext uri="{FF2B5EF4-FFF2-40B4-BE49-F238E27FC236}">
                <a16:creationId xmlns:a16="http://schemas.microsoft.com/office/drawing/2014/main" id="{37306F65-FE84-43AD-AD83-D435CD246721}"/>
              </a:ext>
            </a:extLst>
          </p:cNvPr>
          <p:cNvSpPr/>
          <p:nvPr/>
        </p:nvSpPr>
        <p:spPr>
          <a:xfrm>
            <a:off x="1414174" y="2263307"/>
            <a:ext cx="6301076" cy="232244"/>
          </a:xfrm>
          <a:prstGeom prst="rect">
            <a:avLst/>
          </a:prstGeom>
          <a:noFill/>
          <a:ln w="1905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ja-JP" altLang="en-US"/>
          </a:p>
        </p:txBody>
      </p:sp>
      <p:sp>
        <p:nvSpPr>
          <p:cNvPr id="12" name="文字方塊 11">
            <a:extLst>
              <a:ext uri="{FF2B5EF4-FFF2-40B4-BE49-F238E27FC236}">
                <a16:creationId xmlns:a16="http://schemas.microsoft.com/office/drawing/2014/main" id="{90E84C36-AF0C-4F4D-8A0F-44DD7DA6C4E8}"/>
              </a:ext>
            </a:extLst>
          </p:cNvPr>
          <p:cNvSpPr txBox="1"/>
          <p:nvPr/>
        </p:nvSpPr>
        <p:spPr>
          <a:xfrm flipH="1">
            <a:off x="304800" y="314325"/>
            <a:ext cx="6381750" cy="707886"/>
          </a:xfrm>
          <a:prstGeom prst="rect">
            <a:avLst/>
          </a:prstGeom>
          <a:noFill/>
        </p:spPr>
        <p:txBody>
          <a:bodyPr wrap="square" rtlCol="0">
            <a:spAutoFit/>
          </a:bodyPr>
          <a:lstStyle/>
          <a:p>
            <a:r>
              <a:rPr kumimoji="1" lang="en-US" altLang="zh-CN" sz="4000" dirty="0">
                <a:solidFill>
                  <a:schemeClr val="bg1"/>
                </a:solidFill>
              </a:rPr>
              <a:t>Current Practice</a:t>
            </a:r>
            <a:endParaRPr kumimoji="1" lang="ja-JP" altLang="en-US" sz="4000" dirty="0">
              <a:solidFill>
                <a:schemeClr val="bg1"/>
              </a:solidFill>
            </a:endParaRPr>
          </a:p>
        </p:txBody>
      </p:sp>
    </p:spTree>
    <p:extLst>
      <p:ext uri="{BB962C8B-B14F-4D97-AF65-F5344CB8AC3E}">
        <p14:creationId xmlns:p14="http://schemas.microsoft.com/office/powerpoint/2010/main" val="427840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1CF40FA2-DE47-4252-B505-201FDB87B67F}"/>
              </a:ext>
            </a:extLst>
          </p:cNvPr>
          <p:cNvPicPr>
            <a:picLocks noChangeAspect="1"/>
          </p:cNvPicPr>
          <p:nvPr/>
        </p:nvPicPr>
        <p:blipFill>
          <a:blip r:embed="rId2"/>
          <a:stretch>
            <a:fillRect/>
          </a:stretch>
        </p:blipFill>
        <p:spPr>
          <a:xfrm>
            <a:off x="654660" y="1152793"/>
            <a:ext cx="4445820" cy="2483407"/>
          </a:xfrm>
          <a:prstGeom prst="rect">
            <a:avLst/>
          </a:prstGeom>
        </p:spPr>
      </p:pic>
      <p:sp>
        <p:nvSpPr>
          <p:cNvPr id="2" name="投影片編號版面配置區 1">
            <a:extLst>
              <a:ext uri="{FF2B5EF4-FFF2-40B4-BE49-F238E27FC236}">
                <a16:creationId xmlns:a16="http://schemas.microsoft.com/office/drawing/2014/main" id="{E911C91B-3CAC-46E2-96D7-5C7C5DDABA5B}"/>
              </a:ext>
            </a:extLst>
          </p:cNvPr>
          <p:cNvSpPr>
            <a:spLocks noGrp="1"/>
          </p:cNvSpPr>
          <p:nvPr>
            <p:ph type="sldNum" sz="quarter" idx="12"/>
          </p:nvPr>
        </p:nvSpPr>
        <p:spPr/>
        <p:txBody>
          <a:bodyPr/>
          <a:lstStyle/>
          <a:p>
            <a:fld id="{A67835EE-C211-4EF4-AE5C-49454626FFB9}" type="slidenum">
              <a:rPr kumimoji="1" lang="ja-JP" altLang="en-US" smtClean="0"/>
              <a:t>7</a:t>
            </a:fld>
            <a:endParaRPr kumimoji="1" lang="ja-JP" altLang="en-US"/>
          </a:p>
        </p:txBody>
      </p:sp>
      <p:sp>
        <p:nvSpPr>
          <p:cNvPr id="4" name="矩形 3">
            <a:extLst>
              <a:ext uri="{FF2B5EF4-FFF2-40B4-BE49-F238E27FC236}">
                <a16:creationId xmlns:a16="http://schemas.microsoft.com/office/drawing/2014/main" id="{921B6D1A-2B14-4093-8779-696893793959}"/>
              </a:ext>
            </a:extLst>
          </p:cNvPr>
          <p:cNvSpPr/>
          <p:nvPr/>
        </p:nvSpPr>
        <p:spPr>
          <a:xfrm>
            <a:off x="439024" y="6142515"/>
            <a:ext cx="11313952" cy="369332"/>
          </a:xfrm>
          <a:prstGeom prst="rect">
            <a:avLst/>
          </a:prstGeom>
        </p:spPr>
        <p:txBody>
          <a:bodyPr wrap="square">
            <a:spAutoFit/>
          </a:bodyPr>
          <a:lstStyle/>
          <a:p>
            <a:r>
              <a:rPr lang="ja-JP" altLang="en-US" dirty="0"/>
              <a:t>https://docs.google.com/spreadsheets/d/1ZI_F3fz8SZkhNIHI3MYbFsL0T1lg_pPB_S894z3JfJg/edit#gid=640098707</a:t>
            </a:r>
          </a:p>
        </p:txBody>
      </p:sp>
      <p:pic>
        <p:nvPicPr>
          <p:cNvPr id="5" name="圖片 4">
            <a:extLst>
              <a:ext uri="{FF2B5EF4-FFF2-40B4-BE49-F238E27FC236}">
                <a16:creationId xmlns:a16="http://schemas.microsoft.com/office/drawing/2014/main" id="{596D5275-606C-40DD-86E7-48DD766FF6E2}"/>
              </a:ext>
            </a:extLst>
          </p:cNvPr>
          <p:cNvPicPr>
            <a:picLocks noChangeAspect="1"/>
          </p:cNvPicPr>
          <p:nvPr/>
        </p:nvPicPr>
        <p:blipFill>
          <a:blip r:embed="rId3"/>
          <a:stretch>
            <a:fillRect/>
          </a:stretch>
        </p:blipFill>
        <p:spPr>
          <a:xfrm>
            <a:off x="2097537" y="4086368"/>
            <a:ext cx="7133727" cy="1978228"/>
          </a:xfrm>
          <a:prstGeom prst="rect">
            <a:avLst/>
          </a:prstGeom>
        </p:spPr>
      </p:pic>
      <p:pic>
        <p:nvPicPr>
          <p:cNvPr id="23" name="圖片 22">
            <a:extLst>
              <a:ext uri="{FF2B5EF4-FFF2-40B4-BE49-F238E27FC236}">
                <a16:creationId xmlns:a16="http://schemas.microsoft.com/office/drawing/2014/main" id="{FCE0972A-8E15-45BC-BEE2-EE90B36B13B9}"/>
              </a:ext>
            </a:extLst>
          </p:cNvPr>
          <p:cNvPicPr>
            <a:picLocks noChangeAspect="1"/>
          </p:cNvPicPr>
          <p:nvPr/>
        </p:nvPicPr>
        <p:blipFill>
          <a:blip r:embed="rId4"/>
          <a:stretch>
            <a:fillRect/>
          </a:stretch>
        </p:blipFill>
        <p:spPr>
          <a:xfrm>
            <a:off x="1626070" y="1713209"/>
            <a:ext cx="2352675" cy="1343025"/>
          </a:xfrm>
          <a:prstGeom prst="rect">
            <a:avLst/>
          </a:prstGeom>
        </p:spPr>
      </p:pic>
      <p:sp>
        <p:nvSpPr>
          <p:cNvPr id="24" name="矩形 23">
            <a:extLst>
              <a:ext uri="{FF2B5EF4-FFF2-40B4-BE49-F238E27FC236}">
                <a16:creationId xmlns:a16="http://schemas.microsoft.com/office/drawing/2014/main" id="{F626F10E-78E7-4A32-83C2-455C254C93CD}"/>
              </a:ext>
            </a:extLst>
          </p:cNvPr>
          <p:cNvSpPr/>
          <p:nvPr/>
        </p:nvSpPr>
        <p:spPr>
          <a:xfrm>
            <a:off x="1903296" y="3038023"/>
            <a:ext cx="1948547" cy="369332"/>
          </a:xfrm>
          <a:prstGeom prst="rect">
            <a:avLst/>
          </a:prstGeom>
        </p:spPr>
        <p:txBody>
          <a:bodyPr wrap="none">
            <a:spAutoFit/>
          </a:bodyPr>
          <a:lstStyle/>
          <a:p>
            <a:r>
              <a:rPr lang="en-US" altLang="ja-JP" dirty="0"/>
              <a:t>*ReleaseNote.xlsx</a:t>
            </a:r>
            <a:endParaRPr lang="ja-JP" altLang="en-US" dirty="0"/>
          </a:p>
        </p:txBody>
      </p:sp>
      <p:sp>
        <p:nvSpPr>
          <p:cNvPr id="25" name="箭號: 向右 24">
            <a:extLst>
              <a:ext uri="{FF2B5EF4-FFF2-40B4-BE49-F238E27FC236}">
                <a16:creationId xmlns:a16="http://schemas.microsoft.com/office/drawing/2014/main" id="{BCD2332F-0A87-41EA-AF3C-7BEE67DA1B4B}"/>
              </a:ext>
            </a:extLst>
          </p:cNvPr>
          <p:cNvSpPr/>
          <p:nvPr/>
        </p:nvSpPr>
        <p:spPr>
          <a:xfrm rot="5400000">
            <a:off x="5391609" y="3463516"/>
            <a:ext cx="581025" cy="588335"/>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a:p>
        </p:txBody>
      </p:sp>
      <p:sp>
        <p:nvSpPr>
          <p:cNvPr id="26" name="加號 25">
            <a:extLst>
              <a:ext uri="{FF2B5EF4-FFF2-40B4-BE49-F238E27FC236}">
                <a16:creationId xmlns:a16="http://schemas.microsoft.com/office/drawing/2014/main" id="{69B88398-2513-4103-8602-FA9528644B89}"/>
              </a:ext>
            </a:extLst>
          </p:cNvPr>
          <p:cNvSpPr/>
          <p:nvPr/>
        </p:nvSpPr>
        <p:spPr>
          <a:xfrm>
            <a:off x="5261052" y="2129354"/>
            <a:ext cx="800590" cy="752475"/>
          </a:xfrm>
          <a:prstGeom prst="mathPlus">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pic>
        <p:nvPicPr>
          <p:cNvPr id="28" name="圖片 27">
            <a:extLst>
              <a:ext uri="{FF2B5EF4-FFF2-40B4-BE49-F238E27FC236}">
                <a16:creationId xmlns:a16="http://schemas.microsoft.com/office/drawing/2014/main" id="{BC537E66-2BB8-4C10-B932-E9D5D1041F3E}"/>
              </a:ext>
            </a:extLst>
          </p:cNvPr>
          <p:cNvPicPr>
            <a:picLocks noChangeAspect="1"/>
          </p:cNvPicPr>
          <p:nvPr/>
        </p:nvPicPr>
        <p:blipFill>
          <a:blip r:embed="rId5"/>
          <a:stretch>
            <a:fillRect/>
          </a:stretch>
        </p:blipFill>
        <p:spPr>
          <a:xfrm>
            <a:off x="6349116" y="1152793"/>
            <a:ext cx="4332520" cy="2566659"/>
          </a:xfrm>
          <a:prstGeom prst="rect">
            <a:avLst/>
          </a:prstGeom>
        </p:spPr>
      </p:pic>
      <p:sp>
        <p:nvSpPr>
          <p:cNvPr id="29" name="文字方塊 28">
            <a:extLst>
              <a:ext uri="{FF2B5EF4-FFF2-40B4-BE49-F238E27FC236}">
                <a16:creationId xmlns:a16="http://schemas.microsoft.com/office/drawing/2014/main" id="{425D0401-5C53-4B92-8394-BCEEB725DC04}"/>
              </a:ext>
            </a:extLst>
          </p:cNvPr>
          <p:cNvSpPr txBox="1"/>
          <p:nvPr/>
        </p:nvSpPr>
        <p:spPr>
          <a:xfrm>
            <a:off x="5035571" y="2930100"/>
            <a:ext cx="1378454" cy="369332"/>
          </a:xfrm>
          <a:prstGeom prst="rect">
            <a:avLst/>
          </a:prstGeom>
          <a:noFill/>
        </p:spPr>
        <p:txBody>
          <a:bodyPr wrap="none" rtlCol="0">
            <a:spAutoFit/>
          </a:bodyPr>
          <a:lstStyle/>
          <a:p>
            <a:r>
              <a:rPr kumimoji="1" lang="en-US" altLang="ja-JP" dirty="0"/>
              <a:t>Auto Update</a:t>
            </a:r>
            <a:endParaRPr kumimoji="1" lang="ja-JP" altLang="en-US" dirty="0"/>
          </a:p>
        </p:txBody>
      </p:sp>
      <p:sp>
        <p:nvSpPr>
          <p:cNvPr id="32" name="文字方塊 31">
            <a:extLst>
              <a:ext uri="{FF2B5EF4-FFF2-40B4-BE49-F238E27FC236}">
                <a16:creationId xmlns:a16="http://schemas.microsoft.com/office/drawing/2014/main" id="{B019EE8C-DB7D-41CB-8613-530D57B43201}"/>
              </a:ext>
            </a:extLst>
          </p:cNvPr>
          <p:cNvSpPr txBox="1"/>
          <p:nvPr/>
        </p:nvSpPr>
        <p:spPr>
          <a:xfrm flipH="1">
            <a:off x="304800" y="314325"/>
            <a:ext cx="6381750" cy="707886"/>
          </a:xfrm>
          <a:prstGeom prst="rect">
            <a:avLst/>
          </a:prstGeom>
          <a:noFill/>
        </p:spPr>
        <p:txBody>
          <a:bodyPr wrap="square" rtlCol="0">
            <a:spAutoFit/>
          </a:bodyPr>
          <a:lstStyle/>
          <a:p>
            <a:r>
              <a:rPr kumimoji="1" lang="en-US" altLang="zh-CN" sz="4000" dirty="0">
                <a:solidFill>
                  <a:schemeClr val="bg1"/>
                </a:solidFill>
              </a:rPr>
              <a:t>Current Practice</a:t>
            </a:r>
            <a:endParaRPr kumimoji="1" lang="ja-JP" altLang="en-US" sz="4000" dirty="0">
              <a:solidFill>
                <a:schemeClr val="bg1"/>
              </a:solidFill>
            </a:endParaRPr>
          </a:p>
        </p:txBody>
      </p:sp>
      <p:sp>
        <p:nvSpPr>
          <p:cNvPr id="30" name="動作按鈕: 返回 29">
            <a:hlinkClick r:id="rId6" action="ppaction://hlinksldjump" highlightClick="1"/>
            <a:extLst>
              <a:ext uri="{FF2B5EF4-FFF2-40B4-BE49-F238E27FC236}">
                <a16:creationId xmlns:a16="http://schemas.microsoft.com/office/drawing/2014/main" id="{B3249439-CA36-477F-A1E2-A65C0F422C10}"/>
              </a:ext>
            </a:extLst>
          </p:cNvPr>
          <p:cNvSpPr/>
          <p:nvPr/>
        </p:nvSpPr>
        <p:spPr>
          <a:xfrm>
            <a:off x="11249025" y="5400675"/>
            <a:ext cx="390525" cy="369332"/>
          </a:xfrm>
          <a:prstGeom prst="actionButtonRetur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33" name="文字方塊 32">
            <a:extLst>
              <a:ext uri="{FF2B5EF4-FFF2-40B4-BE49-F238E27FC236}">
                <a16:creationId xmlns:a16="http://schemas.microsoft.com/office/drawing/2014/main" id="{254C4731-3144-4C03-817E-46376EED761A}"/>
              </a:ext>
            </a:extLst>
          </p:cNvPr>
          <p:cNvSpPr txBox="1"/>
          <p:nvPr/>
        </p:nvSpPr>
        <p:spPr>
          <a:xfrm>
            <a:off x="4032123" y="4536374"/>
            <a:ext cx="3385350" cy="110799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l"/>
            <a:r>
              <a:rPr kumimoji="1" lang="en-US" altLang="zh-CN" sz="6600" dirty="0"/>
              <a:t>Database</a:t>
            </a:r>
            <a:endParaRPr kumimoji="1" lang="ja-JP" altLang="en-US" sz="6600" dirty="0"/>
          </a:p>
        </p:txBody>
      </p:sp>
    </p:spTree>
    <p:extLst>
      <p:ext uri="{BB962C8B-B14F-4D97-AF65-F5344CB8AC3E}">
        <p14:creationId xmlns:p14="http://schemas.microsoft.com/office/powerpoint/2010/main" val="335289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0FB531FE-70C1-4D58-89D8-40A661DC099A}"/>
              </a:ext>
            </a:extLst>
          </p:cNvPr>
          <p:cNvSpPr>
            <a:spLocks noGrp="1"/>
          </p:cNvSpPr>
          <p:nvPr>
            <p:ph type="sldNum" sz="quarter" idx="12"/>
          </p:nvPr>
        </p:nvSpPr>
        <p:spPr/>
        <p:txBody>
          <a:bodyPr/>
          <a:lstStyle/>
          <a:p>
            <a:fld id="{A67835EE-C211-4EF4-AE5C-49454626FFB9}" type="slidenum">
              <a:rPr kumimoji="1" lang="ja-JP" altLang="en-US" smtClean="0"/>
              <a:t>8</a:t>
            </a:fld>
            <a:endParaRPr kumimoji="1" lang="ja-JP" altLang="en-US"/>
          </a:p>
        </p:txBody>
      </p:sp>
      <p:sp>
        <p:nvSpPr>
          <p:cNvPr id="3" name="文字方塊 2">
            <a:extLst>
              <a:ext uri="{FF2B5EF4-FFF2-40B4-BE49-F238E27FC236}">
                <a16:creationId xmlns:a16="http://schemas.microsoft.com/office/drawing/2014/main" id="{1748E8FD-8EB3-4DCD-9415-D14015B746CD}"/>
              </a:ext>
            </a:extLst>
          </p:cNvPr>
          <p:cNvSpPr txBox="1"/>
          <p:nvPr/>
        </p:nvSpPr>
        <p:spPr>
          <a:xfrm flipH="1">
            <a:off x="304800" y="314325"/>
            <a:ext cx="4629150" cy="707886"/>
          </a:xfrm>
          <a:prstGeom prst="rect">
            <a:avLst/>
          </a:prstGeom>
          <a:noFill/>
        </p:spPr>
        <p:txBody>
          <a:bodyPr wrap="square" rtlCol="0">
            <a:spAutoFit/>
          </a:bodyPr>
          <a:lstStyle/>
          <a:p>
            <a:r>
              <a:rPr kumimoji="1" lang="en-US" altLang="ja-JP" sz="4000" dirty="0">
                <a:solidFill>
                  <a:schemeClr val="bg1"/>
                </a:solidFill>
              </a:rPr>
              <a:t>GUI Proposal</a:t>
            </a:r>
            <a:endParaRPr kumimoji="1" lang="ja-JP" altLang="en-US" sz="4000" dirty="0">
              <a:solidFill>
                <a:schemeClr val="bg1"/>
              </a:solidFill>
            </a:endParaRPr>
          </a:p>
        </p:txBody>
      </p:sp>
      <p:grpSp>
        <p:nvGrpSpPr>
          <p:cNvPr id="35" name="群組 34">
            <a:extLst>
              <a:ext uri="{FF2B5EF4-FFF2-40B4-BE49-F238E27FC236}">
                <a16:creationId xmlns:a16="http://schemas.microsoft.com/office/drawing/2014/main" id="{3393CC4C-2895-4FF8-88B4-5BCEE6FB3DA7}"/>
              </a:ext>
            </a:extLst>
          </p:cNvPr>
          <p:cNvGrpSpPr/>
          <p:nvPr/>
        </p:nvGrpSpPr>
        <p:grpSpPr>
          <a:xfrm>
            <a:off x="304800" y="1190626"/>
            <a:ext cx="10991854" cy="5502738"/>
            <a:chOff x="239267" y="1162052"/>
            <a:chExt cx="10991854" cy="5502738"/>
          </a:xfrm>
        </p:grpSpPr>
        <p:sp>
          <p:nvSpPr>
            <p:cNvPr id="5" name="矩形 4">
              <a:extLst>
                <a:ext uri="{FF2B5EF4-FFF2-40B4-BE49-F238E27FC236}">
                  <a16:creationId xmlns:a16="http://schemas.microsoft.com/office/drawing/2014/main" id="{C47DC033-1BC3-416B-96B2-682C9672BF48}"/>
                </a:ext>
              </a:extLst>
            </p:cNvPr>
            <p:cNvSpPr/>
            <p:nvPr/>
          </p:nvSpPr>
          <p:spPr>
            <a:xfrm>
              <a:off x="239269" y="1162052"/>
              <a:ext cx="10991850" cy="550273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 name="直線接點 8">
              <a:extLst>
                <a:ext uri="{FF2B5EF4-FFF2-40B4-BE49-F238E27FC236}">
                  <a16:creationId xmlns:a16="http://schemas.microsoft.com/office/drawing/2014/main" id="{1897758B-C9E6-4F9B-8946-489711853746}"/>
                </a:ext>
              </a:extLst>
            </p:cNvPr>
            <p:cNvCxnSpPr>
              <a:cxnSpLocks/>
            </p:cNvCxnSpPr>
            <p:nvPr/>
          </p:nvCxnSpPr>
          <p:spPr>
            <a:xfrm>
              <a:off x="2305050" y="1162052"/>
              <a:ext cx="0" cy="5467394"/>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D056C7DB-65DF-4F39-87C6-ADD9A8F75EA9}"/>
                </a:ext>
              </a:extLst>
            </p:cNvPr>
            <p:cNvSpPr txBox="1"/>
            <p:nvPr/>
          </p:nvSpPr>
          <p:spPr>
            <a:xfrm>
              <a:off x="485775" y="2102403"/>
              <a:ext cx="1418850" cy="40460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a:t>Release Note</a:t>
              </a:r>
              <a:endParaRPr kumimoji="1" lang="ja-JP" altLang="en-US" dirty="0"/>
            </a:p>
          </p:txBody>
        </p:sp>
        <p:sp>
          <p:nvSpPr>
            <p:cNvPr id="11" name="文字方塊 10">
              <a:extLst>
                <a:ext uri="{FF2B5EF4-FFF2-40B4-BE49-F238E27FC236}">
                  <a16:creationId xmlns:a16="http://schemas.microsoft.com/office/drawing/2014/main" id="{6036FE6B-DA26-4089-B6A9-4F32ADE9D8B0}"/>
                </a:ext>
              </a:extLst>
            </p:cNvPr>
            <p:cNvSpPr txBox="1"/>
            <p:nvPr/>
          </p:nvSpPr>
          <p:spPr>
            <a:xfrm>
              <a:off x="485775" y="2711659"/>
              <a:ext cx="1238481" cy="40460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a:t>Module list</a:t>
              </a:r>
              <a:endParaRPr kumimoji="1" lang="ja-JP" altLang="en-US" dirty="0"/>
            </a:p>
          </p:txBody>
        </p:sp>
        <p:sp>
          <p:nvSpPr>
            <p:cNvPr id="12" name="文字方塊 11">
              <a:extLst>
                <a:ext uri="{FF2B5EF4-FFF2-40B4-BE49-F238E27FC236}">
                  <a16:creationId xmlns:a16="http://schemas.microsoft.com/office/drawing/2014/main" id="{2F98CD8D-E06B-4932-B0AD-C5982D9C98CA}"/>
                </a:ext>
              </a:extLst>
            </p:cNvPr>
            <p:cNvSpPr txBox="1"/>
            <p:nvPr/>
          </p:nvSpPr>
          <p:spPr>
            <a:xfrm>
              <a:off x="504522" y="3320914"/>
              <a:ext cx="625492" cy="40460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a:t>BIOS</a:t>
              </a:r>
              <a:endParaRPr kumimoji="1" lang="ja-JP" altLang="en-US" dirty="0"/>
            </a:p>
          </p:txBody>
        </p:sp>
        <p:sp>
          <p:nvSpPr>
            <p:cNvPr id="13" name="文字方塊 12">
              <a:extLst>
                <a:ext uri="{FF2B5EF4-FFF2-40B4-BE49-F238E27FC236}">
                  <a16:creationId xmlns:a16="http://schemas.microsoft.com/office/drawing/2014/main" id="{C6D5DE12-1CEB-4353-9492-1F2EB912FDBB}"/>
                </a:ext>
              </a:extLst>
            </p:cNvPr>
            <p:cNvSpPr txBox="1"/>
            <p:nvPr/>
          </p:nvSpPr>
          <p:spPr>
            <a:xfrm>
              <a:off x="523990" y="3907671"/>
              <a:ext cx="495649" cy="40460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a:t>FW</a:t>
              </a:r>
              <a:endParaRPr kumimoji="1" lang="ja-JP" altLang="en-US" dirty="0"/>
            </a:p>
          </p:txBody>
        </p:sp>
        <p:sp>
          <p:nvSpPr>
            <p:cNvPr id="14" name="文字方塊 13">
              <a:extLst>
                <a:ext uri="{FF2B5EF4-FFF2-40B4-BE49-F238E27FC236}">
                  <a16:creationId xmlns:a16="http://schemas.microsoft.com/office/drawing/2014/main" id="{475BA819-A7B9-4A1B-B07E-484E9DE75584}"/>
                </a:ext>
              </a:extLst>
            </p:cNvPr>
            <p:cNvSpPr txBox="1"/>
            <p:nvPr/>
          </p:nvSpPr>
          <p:spPr>
            <a:xfrm>
              <a:off x="523989" y="4494427"/>
              <a:ext cx="343364" cy="40460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a:t>…</a:t>
              </a:r>
              <a:endParaRPr kumimoji="1" lang="ja-JP" altLang="en-US" dirty="0"/>
            </a:p>
          </p:txBody>
        </p:sp>
        <p:sp>
          <p:nvSpPr>
            <p:cNvPr id="15" name="矩形 14">
              <a:extLst>
                <a:ext uri="{FF2B5EF4-FFF2-40B4-BE49-F238E27FC236}">
                  <a16:creationId xmlns:a16="http://schemas.microsoft.com/office/drawing/2014/main" id="{98DF5783-B3F8-48C6-A7C2-FF735ACF625B}"/>
                </a:ext>
              </a:extLst>
            </p:cNvPr>
            <p:cNvSpPr/>
            <p:nvPr/>
          </p:nvSpPr>
          <p:spPr>
            <a:xfrm>
              <a:off x="3464643" y="2200808"/>
              <a:ext cx="1914518" cy="47764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dirty="0"/>
                <a:t>202Q</a:t>
              </a:r>
              <a:endParaRPr kumimoji="1" lang="ja-JP" altLang="en-US" dirty="0"/>
            </a:p>
          </p:txBody>
        </p:sp>
        <p:sp>
          <p:nvSpPr>
            <p:cNvPr id="16" name="文字方塊 15">
              <a:extLst>
                <a:ext uri="{FF2B5EF4-FFF2-40B4-BE49-F238E27FC236}">
                  <a16:creationId xmlns:a16="http://schemas.microsoft.com/office/drawing/2014/main" id="{643C26EF-C725-4445-8F9D-C371DA434BC5}"/>
                </a:ext>
              </a:extLst>
            </p:cNvPr>
            <p:cNvSpPr txBox="1"/>
            <p:nvPr/>
          </p:nvSpPr>
          <p:spPr>
            <a:xfrm>
              <a:off x="2549460" y="2237330"/>
              <a:ext cx="857414" cy="404605"/>
            </a:xfrm>
            <a:prstGeom prst="rect">
              <a:avLst/>
            </a:prstGeom>
            <a:noFill/>
          </p:spPr>
          <p:txBody>
            <a:bodyPr wrap="none" rtlCol="0">
              <a:spAutoFit/>
            </a:bodyPr>
            <a:lstStyle/>
            <a:p>
              <a:r>
                <a:rPr kumimoji="1" lang="en-US" altLang="ja-JP" dirty="0"/>
                <a:t>Year Q:</a:t>
              </a:r>
              <a:endParaRPr kumimoji="1" lang="ja-JP" altLang="en-US" dirty="0"/>
            </a:p>
          </p:txBody>
        </p:sp>
        <p:sp>
          <p:nvSpPr>
            <p:cNvPr id="17" name="文字方塊 16">
              <a:extLst>
                <a:ext uri="{FF2B5EF4-FFF2-40B4-BE49-F238E27FC236}">
                  <a16:creationId xmlns:a16="http://schemas.microsoft.com/office/drawing/2014/main" id="{FE39FAC4-9281-4432-AAE4-0E9E4FC3C38F}"/>
                </a:ext>
              </a:extLst>
            </p:cNvPr>
            <p:cNvSpPr txBox="1"/>
            <p:nvPr/>
          </p:nvSpPr>
          <p:spPr>
            <a:xfrm>
              <a:off x="5735194" y="2237330"/>
              <a:ext cx="1317990" cy="404605"/>
            </a:xfrm>
            <a:prstGeom prst="rect">
              <a:avLst/>
            </a:prstGeom>
            <a:noFill/>
          </p:spPr>
          <p:txBody>
            <a:bodyPr wrap="none" rtlCol="0">
              <a:spAutoFit/>
            </a:bodyPr>
            <a:lstStyle/>
            <a:p>
              <a:r>
                <a:rPr kumimoji="1" lang="en-US" altLang="ja-JP" dirty="0"/>
                <a:t>Machine ID:</a:t>
              </a:r>
              <a:endParaRPr kumimoji="1" lang="ja-JP" altLang="en-US" dirty="0"/>
            </a:p>
          </p:txBody>
        </p:sp>
        <p:sp>
          <p:nvSpPr>
            <p:cNvPr id="18" name="矩形 17">
              <a:extLst>
                <a:ext uri="{FF2B5EF4-FFF2-40B4-BE49-F238E27FC236}">
                  <a16:creationId xmlns:a16="http://schemas.microsoft.com/office/drawing/2014/main" id="{34E2747D-2A0C-49DB-BFC7-E78D993EBB8F}"/>
                </a:ext>
              </a:extLst>
            </p:cNvPr>
            <p:cNvSpPr/>
            <p:nvPr/>
          </p:nvSpPr>
          <p:spPr>
            <a:xfrm>
              <a:off x="7227633" y="2200808"/>
              <a:ext cx="1914518" cy="47764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dirty="0"/>
                <a:t>Aurora</a:t>
              </a:r>
              <a:endParaRPr kumimoji="1" lang="ja-JP" altLang="en-US" dirty="0"/>
            </a:p>
          </p:txBody>
        </p:sp>
        <p:sp>
          <p:nvSpPr>
            <p:cNvPr id="19" name="矩形 18">
              <a:extLst>
                <a:ext uri="{FF2B5EF4-FFF2-40B4-BE49-F238E27FC236}">
                  <a16:creationId xmlns:a16="http://schemas.microsoft.com/office/drawing/2014/main" id="{CC9F573A-A6A1-4C2F-8608-5AE74B1058A7}"/>
                </a:ext>
              </a:extLst>
            </p:cNvPr>
            <p:cNvSpPr/>
            <p:nvPr/>
          </p:nvSpPr>
          <p:spPr>
            <a:xfrm>
              <a:off x="7227633" y="2898759"/>
              <a:ext cx="1914518" cy="47764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dirty="0"/>
                <a:t>Final</a:t>
              </a:r>
              <a:endParaRPr kumimoji="1" lang="ja-JP" altLang="en-US" dirty="0"/>
            </a:p>
          </p:txBody>
        </p:sp>
        <p:sp>
          <p:nvSpPr>
            <p:cNvPr id="20" name="文字方塊 19">
              <a:extLst>
                <a:ext uri="{FF2B5EF4-FFF2-40B4-BE49-F238E27FC236}">
                  <a16:creationId xmlns:a16="http://schemas.microsoft.com/office/drawing/2014/main" id="{5A8809E3-A0BF-4956-B3B9-1962DC40B529}"/>
                </a:ext>
              </a:extLst>
            </p:cNvPr>
            <p:cNvSpPr txBox="1"/>
            <p:nvPr/>
          </p:nvSpPr>
          <p:spPr>
            <a:xfrm>
              <a:off x="6096000" y="2912977"/>
              <a:ext cx="803425" cy="404605"/>
            </a:xfrm>
            <a:prstGeom prst="rect">
              <a:avLst/>
            </a:prstGeom>
            <a:noFill/>
          </p:spPr>
          <p:txBody>
            <a:bodyPr wrap="none" rtlCol="0">
              <a:spAutoFit/>
            </a:bodyPr>
            <a:lstStyle/>
            <a:p>
              <a:r>
                <a:rPr kumimoji="1" lang="en-US" altLang="ja-JP" dirty="0"/>
                <a:t>Phase:</a:t>
              </a:r>
              <a:endParaRPr kumimoji="1" lang="ja-JP" altLang="en-US" dirty="0"/>
            </a:p>
          </p:txBody>
        </p:sp>
        <p:cxnSp>
          <p:nvCxnSpPr>
            <p:cNvPr id="21" name="直線接點 20">
              <a:extLst>
                <a:ext uri="{FF2B5EF4-FFF2-40B4-BE49-F238E27FC236}">
                  <a16:creationId xmlns:a16="http://schemas.microsoft.com/office/drawing/2014/main" id="{FAEAB53E-10AF-4FBA-8A22-BF16C1A3A82D}"/>
                </a:ext>
              </a:extLst>
            </p:cNvPr>
            <p:cNvCxnSpPr>
              <a:cxnSpLocks/>
            </p:cNvCxnSpPr>
            <p:nvPr/>
          </p:nvCxnSpPr>
          <p:spPr>
            <a:xfrm flipH="1">
              <a:off x="2305050" y="3429000"/>
              <a:ext cx="8926071" cy="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圖片 24">
              <a:extLst>
                <a:ext uri="{FF2B5EF4-FFF2-40B4-BE49-F238E27FC236}">
                  <a16:creationId xmlns:a16="http://schemas.microsoft.com/office/drawing/2014/main" id="{1BCAA329-7157-4EF5-AAFE-D14108DB25E1}"/>
                </a:ext>
              </a:extLst>
            </p:cNvPr>
            <p:cNvPicPr>
              <a:picLocks noChangeAspect="1"/>
            </p:cNvPicPr>
            <p:nvPr/>
          </p:nvPicPr>
          <p:blipFill>
            <a:blip r:embed="rId2"/>
            <a:stretch>
              <a:fillRect/>
            </a:stretch>
          </p:blipFill>
          <p:spPr>
            <a:xfrm>
              <a:off x="2396220" y="3747088"/>
              <a:ext cx="8658438" cy="2630353"/>
            </a:xfrm>
            <a:prstGeom prst="rect">
              <a:avLst/>
            </a:prstGeom>
          </p:spPr>
        </p:pic>
        <p:sp>
          <p:nvSpPr>
            <p:cNvPr id="26" name="文字方塊 25">
              <a:extLst>
                <a:ext uri="{FF2B5EF4-FFF2-40B4-BE49-F238E27FC236}">
                  <a16:creationId xmlns:a16="http://schemas.microsoft.com/office/drawing/2014/main" id="{4E203AF0-2E20-4BB9-BB3C-C247EC2C8B00}"/>
                </a:ext>
              </a:extLst>
            </p:cNvPr>
            <p:cNvSpPr txBox="1"/>
            <p:nvPr/>
          </p:nvSpPr>
          <p:spPr>
            <a:xfrm>
              <a:off x="2549460" y="2854152"/>
              <a:ext cx="1133644" cy="404605"/>
            </a:xfrm>
            <a:prstGeom prst="rect">
              <a:avLst/>
            </a:prstGeom>
            <a:noFill/>
          </p:spPr>
          <p:txBody>
            <a:bodyPr wrap="none" rtlCol="0">
              <a:spAutoFit/>
            </a:bodyPr>
            <a:lstStyle/>
            <a:p>
              <a:r>
                <a:rPr kumimoji="1" lang="en-US" altLang="ja-JP" dirty="0"/>
                <a:t>Con/Com:</a:t>
              </a:r>
              <a:endParaRPr kumimoji="1" lang="ja-JP" altLang="en-US" dirty="0"/>
            </a:p>
          </p:txBody>
        </p:sp>
        <p:sp>
          <p:nvSpPr>
            <p:cNvPr id="27" name="矩形 26">
              <a:extLst>
                <a:ext uri="{FF2B5EF4-FFF2-40B4-BE49-F238E27FC236}">
                  <a16:creationId xmlns:a16="http://schemas.microsoft.com/office/drawing/2014/main" id="{CAE32B13-EE03-404C-84F1-85CF9C443C23}"/>
                </a:ext>
              </a:extLst>
            </p:cNvPr>
            <p:cNvSpPr/>
            <p:nvPr/>
          </p:nvSpPr>
          <p:spPr>
            <a:xfrm>
              <a:off x="3697319" y="2836707"/>
              <a:ext cx="1914518" cy="47764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dirty="0"/>
                <a:t>CON</a:t>
              </a:r>
              <a:endParaRPr kumimoji="1" lang="ja-JP" altLang="en-US" dirty="0"/>
            </a:p>
          </p:txBody>
        </p:sp>
        <p:sp>
          <p:nvSpPr>
            <p:cNvPr id="29" name="文字方塊 28">
              <a:extLst>
                <a:ext uri="{FF2B5EF4-FFF2-40B4-BE49-F238E27FC236}">
                  <a16:creationId xmlns:a16="http://schemas.microsoft.com/office/drawing/2014/main" id="{212E64C3-AB68-4D13-8C4B-DA164524961D}"/>
                </a:ext>
              </a:extLst>
            </p:cNvPr>
            <p:cNvSpPr txBox="1"/>
            <p:nvPr/>
          </p:nvSpPr>
          <p:spPr>
            <a:xfrm>
              <a:off x="7318251" y="5176385"/>
              <a:ext cx="3912868" cy="36933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zh-CN" altLang="en-US" dirty="0"/>
                <a:t>媽媽再也不用擔心我找不到文件了！</a:t>
              </a:r>
              <a:endParaRPr kumimoji="1" lang="ja-JP" altLang="en-US" dirty="0"/>
            </a:p>
          </p:txBody>
        </p:sp>
        <p:pic>
          <p:nvPicPr>
            <p:cNvPr id="2056" name="Picture 8" descr="Technology 57 free icons (SVG, EPS, PSD, PNG files)">
              <a:extLst>
                <a:ext uri="{FF2B5EF4-FFF2-40B4-BE49-F238E27FC236}">
                  <a16:creationId xmlns:a16="http://schemas.microsoft.com/office/drawing/2014/main" id="{8A2B8366-8100-44D6-84E4-3AB1D7CF4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90" y="5020167"/>
              <a:ext cx="325070" cy="325070"/>
            </a:xfrm>
            <a:prstGeom prst="rect">
              <a:avLst/>
            </a:prstGeom>
            <a:noFill/>
            <a:extLst>
              <a:ext uri="{909E8E84-426E-40DD-AFC4-6F175D3DCCD1}">
                <a14:hiddenFill xmlns:a14="http://schemas.microsoft.com/office/drawing/2010/main">
                  <a:solidFill>
                    <a:srgbClr val="FFFFFF"/>
                  </a:solidFill>
                </a14:hiddenFill>
              </a:ext>
            </a:extLst>
          </p:spPr>
        </p:pic>
        <p:sp>
          <p:nvSpPr>
            <p:cNvPr id="31" name="文字方塊 30">
              <a:extLst>
                <a:ext uri="{FF2B5EF4-FFF2-40B4-BE49-F238E27FC236}">
                  <a16:creationId xmlns:a16="http://schemas.microsoft.com/office/drawing/2014/main" id="{104C791B-386F-4F99-8B5B-63AB0B315952}"/>
                </a:ext>
              </a:extLst>
            </p:cNvPr>
            <p:cNvSpPr txBox="1"/>
            <p:nvPr/>
          </p:nvSpPr>
          <p:spPr>
            <a:xfrm>
              <a:off x="239267" y="5325325"/>
              <a:ext cx="4997330" cy="1200329"/>
            </a:xfrm>
            <a:prstGeom prst="rect">
              <a:avLst/>
            </a:prstGeom>
            <a:noFill/>
          </p:spPr>
          <p:txBody>
            <a:bodyPr wrap="none" rtlCol="0">
              <a:spAutoFit/>
            </a:bodyPr>
            <a:lstStyle/>
            <a:p>
              <a:pPr algn="l"/>
              <a:r>
                <a:rPr kumimoji="1" lang="zh-CN" altLang="en-US" dirty="0"/>
                <a:t>及時更新、現在更新</a:t>
              </a:r>
              <a:endParaRPr kumimoji="1" lang="en-US" altLang="zh-CN" dirty="0"/>
            </a:p>
            <a:p>
              <a:pPr algn="l"/>
              <a:r>
                <a:rPr kumimoji="1" lang="zh-CN" altLang="en-US" dirty="0"/>
                <a:t>自訂</a:t>
              </a:r>
              <a:r>
                <a:rPr kumimoji="1" lang="en-US" altLang="zh-CN" dirty="0"/>
                <a:t>query</a:t>
              </a:r>
              <a:r>
                <a:rPr kumimoji="1" lang="zh-CN" altLang="en-US" dirty="0"/>
                <a:t>項目</a:t>
              </a:r>
              <a:endParaRPr kumimoji="1" lang="en-US" altLang="zh-CN" dirty="0"/>
            </a:p>
            <a:p>
              <a:r>
                <a:rPr lang="zh-CN" altLang="en-US" dirty="0"/>
                <a:t>自訂</a:t>
              </a:r>
              <a:r>
                <a:rPr lang="en-US" altLang="zh-CN" dirty="0"/>
                <a:t>Query</a:t>
              </a:r>
              <a:r>
                <a:rPr lang="zh-CN" altLang="en-US" dirty="0"/>
                <a:t>欄位</a:t>
              </a:r>
              <a:r>
                <a:rPr lang="en-US" altLang="zh-CN" dirty="0"/>
                <a:t>/</a:t>
              </a:r>
              <a:r>
                <a:rPr lang="zh-CN" altLang="en-US" dirty="0"/>
                <a:t>順序</a:t>
              </a:r>
              <a:endParaRPr lang="en-US" altLang="zh-CN" dirty="0"/>
            </a:p>
            <a:p>
              <a:r>
                <a:rPr kumimoji="1" lang="en-US" altLang="ja-JP" dirty="0"/>
                <a:t>Admin</a:t>
              </a:r>
              <a:r>
                <a:rPr kumimoji="1" lang="zh-CN" altLang="en-US" dirty="0"/>
                <a:t>新增自訂</a:t>
              </a:r>
              <a:r>
                <a:rPr kumimoji="1" lang="en-US" altLang="zh-CN" dirty="0"/>
                <a:t>database format</a:t>
              </a:r>
              <a:r>
                <a:rPr kumimoji="1" lang="zh-CN" altLang="en-US" dirty="0"/>
                <a:t>，新增</a:t>
              </a:r>
              <a:r>
                <a:rPr lang="en-US" altLang="ja-JP" dirty="0"/>
                <a:t>Query</a:t>
              </a:r>
              <a:r>
                <a:rPr lang="zh-CN" altLang="en-US" dirty="0"/>
                <a:t>項目</a:t>
              </a:r>
              <a:endParaRPr kumimoji="1" lang="ja-JP" altLang="en-US" dirty="0"/>
            </a:p>
          </p:txBody>
        </p:sp>
        <p:sp>
          <p:nvSpPr>
            <p:cNvPr id="34" name="矩形 33">
              <a:extLst>
                <a:ext uri="{FF2B5EF4-FFF2-40B4-BE49-F238E27FC236}">
                  <a16:creationId xmlns:a16="http://schemas.microsoft.com/office/drawing/2014/main" id="{18DC0F11-554B-45D6-9186-86760D826FE3}"/>
                </a:ext>
              </a:extLst>
            </p:cNvPr>
            <p:cNvSpPr/>
            <p:nvPr/>
          </p:nvSpPr>
          <p:spPr>
            <a:xfrm>
              <a:off x="239267" y="1162052"/>
              <a:ext cx="10991850" cy="641623"/>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4000" dirty="0"/>
                <a:t>NPL Wiki System</a:t>
              </a:r>
              <a:endParaRPr kumimoji="1" lang="ja-JP" altLang="en-US" sz="4000" dirty="0"/>
            </a:p>
          </p:txBody>
        </p:sp>
      </p:grpSp>
    </p:spTree>
    <p:extLst>
      <p:ext uri="{BB962C8B-B14F-4D97-AF65-F5344CB8AC3E}">
        <p14:creationId xmlns:p14="http://schemas.microsoft.com/office/powerpoint/2010/main" val="102515199"/>
      </p:ext>
    </p:extLst>
  </p:cSld>
  <p:clrMapOvr>
    <a:masterClrMapping/>
  </p:clrMapOvr>
</p:sld>
</file>

<file path=ppt/theme/theme1.xml><?xml version="1.0" encoding="utf-8"?>
<a:theme xmlns:a="http://schemas.openxmlformats.org/drawingml/2006/main" name="2020_PPT_template_confidential_16x9_04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0">
          <a:schemeClr val="accent3"/>
        </a:lnRef>
        <a:fillRef idx="3">
          <a:schemeClr val="accent3"/>
        </a:fillRef>
        <a:effectRef idx="3">
          <a:schemeClr val="accent3"/>
        </a:effectRef>
        <a:fontRef idx="minor">
          <a:schemeClr val="lt1"/>
        </a:fontRef>
      </a:style>
    </a:spDef>
    <a:txDef>
      <a:spPr>
        <a:noFill/>
      </a:spPr>
      <a:bodyPr wrap="square" rtlCol="0">
        <a:spAutoFit/>
      </a:bodyPr>
      <a:lstStyle>
        <a:defPPr algn="l">
          <a:defRPr kumimoji="1" dirty="0"/>
        </a:defPPr>
      </a:lstStyle>
    </a:txDef>
  </a:objectDefaults>
  <a:extraClrSchemeLst/>
</a:theme>
</file>

<file path=ppt/theme/theme2.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3109</TotalTime>
  <Words>450</Words>
  <Application>Microsoft Office PowerPoint</Application>
  <PresentationFormat>寬螢幕</PresentationFormat>
  <Paragraphs>68</Paragraphs>
  <Slides>8</Slides>
  <Notes>0</Notes>
  <HiddenSlides>0</HiddenSlides>
  <MMClips>0</MMClips>
  <ScaleCrop>false</ScaleCrop>
  <HeadingPairs>
    <vt:vector size="6" baseType="variant">
      <vt:variant>
        <vt:lpstr>使用字型</vt:lpstr>
      </vt:variant>
      <vt:variant>
        <vt:i4>5</vt:i4>
      </vt:variant>
      <vt:variant>
        <vt:lpstr>佈景主題</vt:lpstr>
      </vt:variant>
      <vt:variant>
        <vt:i4>2</vt:i4>
      </vt:variant>
      <vt:variant>
        <vt:lpstr>投影片標題</vt:lpstr>
      </vt:variant>
      <vt:variant>
        <vt:i4>8</vt:i4>
      </vt:variant>
    </vt:vector>
  </HeadingPairs>
  <TitlesOfParts>
    <vt:vector size="15" baseType="lpstr">
      <vt:lpstr>游ゴシック</vt:lpstr>
      <vt:lpstr>游ゴシック Light</vt:lpstr>
      <vt:lpstr>Arial</vt:lpstr>
      <vt:lpstr>Calibri</vt:lpstr>
      <vt:lpstr>Wingdings</vt:lpstr>
      <vt:lpstr>2020_PPT_template_confidential_16x9_0421</vt:lpstr>
      <vt:lpstr>自訂設計</vt:lpstr>
      <vt:lpstr>NPL Wiki Plan Proposal </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Shuning Yu(游書寧)</dc:creator>
  <cp:lastModifiedBy>Shuning Yu(游書寧)</cp:lastModifiedBy>
  <cp:revision>197</cp:revision>
  <dcterms:created xsi:type="dcterms:W3CDTF">2020-11-11T08:27:59Z</dcterms:created>
  <dcterms:modified xsi:type="dcterms:W3CDTF">2020-12-31T05:20:42Z</dcterms:modified>
</cp:coreProperties>
</file>