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86" r:id="rId2"/>
  </p:sldMasterIdLst>
  <p:notesMasterIdLst>
    <p:notesMasterId r:id="rId12"/>
  </p:notesMasterIdLst>
  <p:sldIdLst>
    <p:sldId id="284" r:id="rId3"/>
    <p:sldId id="287" r:id="rId4"/>
    <p:sldId id="285" r:id="rId5"/>
    <p:sldId id="283" r:id="rId6"/>
    <p:sldId id="286" r:id="rId7"/>
    <p:sldId id="288" r:id="rId8"/>
    <p:sldId id="290" r:id="rId9"/>
    <p:sldId id="292" r:id="rId10"/>
    <p:sldId id="291"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660"/>
  </p:normalViewPr>
  <p:slideViewPr>
    <p:cSldViewPr snapToGrid="0">
      <p:cViewPr varScale="1">
        <p:scale>
          <a:sx n="114" d="100"/>
          <a:sy n="114" d="100"/>
        </p:scale>
        <p:origin x="22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A7F672-D308-44F1-B6C6-E8B666F49ACB}" type="doc">
      <dgm:prSet loTypeId="urn:microsoft.com/office/officeart/2005/8/layout/StepDownProcess" loCatId="process" qsTypeId="urn:microsoft.com/office/officeart/2005/8/quickstyle/simple1" qsCatId="simple" csTypeId="urn:microsoft.com/office/officeart/2005/8/colors/accent0_2" csCatId="mainScheme" phldr="1"/>
      <dgm:spPr/>
      <dgm:t>
        <a:bodyPr/>
        <a:lstStyle/>
        <a:p>
          <a:endParaRPr kumimoji="1" lang="ja-JP" altLang="en-US"/>
        </a:p>
      </dgm:t>
    </dgm:pt>
    <dgm:pt modelId="{4F348B95-8B36-4E7D-B597-614D72DA91A0}">
      <dgm:prSet phldrT="[文字]"/>
      <dgm:spPr/>
      <dgm:t>
        <a:bodyPr/>
        <a:lstStyle/>
        <a:p>
          <a:r>
            <a:rPr lang="en-US" altLang="zh-CN" dirty="0"/>
            <a:t>Q</a:t>
          </a:r>
          <a:r>
            <a:rPr lang="zh-CN" altLang="en-US" dirty="0"/>
            <a:t>別</a:t>
          </a:r>
          <a:endParaRPr lang="ja-JP" altLang="en-US" dirty="0"/>
        </a:p>
      </dgm:t>
    </dgm:pt>
    <dgm:pt modelId="{EE3FB58F-A54B-43A1-B241-27E7DD75126C}" type="parTrans" cxnId="{01FAE485-258F-4EF7-9DD2-C676FE6A14F6}">
      <dgm:prSet/>
      <dgm:spPr/>
      <dgm:t>
        <a:bodyPr/>
        <a:lstStyle/>
        <a:p>
          <a:endParaRPr lang="ja-JP" altLang="en-US"/>
        </a:p>
      </dgm:t>
    </dgm:pt>
    <dgm:pt modelId="{FF702612-BD88-49E3-A870-991D17D0F65F}" type="sibTrans" cxnId="{01FAE485-258F-4EF7-9DD2-C676FE6A14F6}">
      <dgm:prSet/>
      <dgm:spPr/>
      <dgm:t>
        <a:bodyPr/>
        <a:lstStyle/>
        <a:p>
          <a:endParaRPr lang="ja-JP" altLang="en-US"/>
        </a:p>
      </dgm:t>
    </dgm:pt>
    <dgm:pt modelId="{09725134-CFC7-4F8D-A8B9-5D916C48FE62}">
      <dgm:prSet phldrT="[文字]"/>
      <dgm:spPr/>
      <dgm:t>
        <a:bodyPr/>
        <a:lstStyle/>
        <a:p>
          <a:r>
            <a:rPr lang="en-US" altLang="zh-CN" dirty="0"/>
            <a:t>COM/CON</a:t>
          </a:r>
          <a:endParaRPr lang="ja-JP" altLang="en-US" dirty="0"/>
        </a:p>
      </dgm:t>
    </dgm:pt>
    <dgm:pt modelId="{ACF70AFA-F7BF-4163-B00F-C9C1E4A83920}" type="parTrans" cxnId="{7231143C-98B2-4DE9-8725-8AE7BA7BD9D5}">
      <dgm:prSet/>
      <dgm:spPr/>
      <dgm:t>
        <a:bodyPr/>
        <a:lstStyle/>
        <a:p>
          <a:endParaRPr lang="ja-JP" altLang="en-US"/>
        </a:p>
      </dgm:t>
    </dgm:pt>
    <dgm:pt modelId="{452E2035-512B-4D8F-B30D-5A0D50514D4C}" type="sibTrans" cxnId="{7231143C-98B2-4DE9-8725-8AE7BA7BD9D5}">
      <dgm:prSet/>
      <dgm:spPr/>
      <dgm:t>
        <a:bodyPr/>
        <a:lstStyle/>
        <a:p>
          <a:endParaRPr lang="ja-JP" altLang="en-US"/>
        </a:p>
      </dgm:t>
    </dgm:pt>
    <dgm:pt modelId="{BADC2462-9DF8-4261-A089-F8326A614E30}">
      <dgm:prSet phldrT="[文字]"/>
      <dgm:spPr>
        <a:solidFill>
          <a:srgbClr val="FFFF00"/>
        </a:solidFill>
      </dgm:spPr>
      <dgm:t>
        <a:bodyPr/>
        <a:lstStyle/>
        <a:p>
          <a:r>
            <a:rPr lang="en-US" altLang="ja-JP" dirty="0"/>
            <a:t>Model</a:t>
          </a:r>
          <a:endParaRPr lang="ja-JP" altLang="en-US" dirty="0"/>
        </a:p>
      </dgm:t>
    </dgm:pt>
    <dgm:pt modelId="{5F329A98-4220-492D-9492-A602240EF63D}" type="parTrans" cxnId="{3E114F52-25BF-4E5D-9335-22018BD52976}">
      <dgm:prSet/>
      <dgm:spPr/>
      <dgm:t>
        <a:bodyPr/>
        <a:lstStyle/>
        <a:p>
          <a:endParaRPr lang="ja-JP" altLang="en-US"/>
        </a:p>
      </dgm:t>
    </dgm:pt>
    <dgm:pt modelId="{87D512D1-F023-4E3D-9C1B-5714C1674728}" type="sibTrans" cxnId="{3E114F52-25BF-4E5D-9335-22018BD52976}">
      <dgm:prSet/>
      <dgm:spPr/>
      <dgm:t>
        <a:bodyPr/>
        <a:lstStyle/>
        <a:p>
          <a:endParaRPr lang="ja-JP" altLang="en-US"/>
        </a:p>
      </dgm:t>
    </dgm:pt>
    <dgm:pt modelId="{CD2D9868-7EF3-4B37-9BF6-D8D362A8726D}" type="pres">
      <dgm:prSet presAssocID="{80A7F672-D308-44F1-B6C6-E8B666F49ACB}" presName="rootnode" presStyleCnt="0">
        <dgm:presLayoutVars>
          <dgm:chMax/>
          <dgm:chPref/>
          <dgm:dir/>
          <dgm:animLvl val="lvl"/>
        </dgm:presLayoutVars>
      </dgm:prSet>
      <dgm:spPr/>
    </dgm:pt>
    <dgm:pt modelId="{84863ABC-F63E-4570-A9D8-D0434146BCEE}" type="pres">
      <dgm:prSet presAssocID="{4F348B95-8B36-4E7D-B597-614D72DA91A0}" presName="composite" presStyleCnt="0"/>
      <dgm:spPr/>
    </dgm:pt>
    <dgm:pt modelId="{8DEEAF2E-47E6-4788-BAE9-0C44EB427F96}" type="pres">
      <dgm:prSet presAssocID="{4F348B95-8B36-4E7D-B597-614D72DA91A0}" presName="bentUpArrow1" presStyleLbl="alignImgPlace1" presStyleIdx="0" presStyleCnt="2" custLinFactNeighborX="-12879" custLinFactNeighborY="-16446"/>
      <dgm:spPr/>
    </dgm:pt>
    <dgm:pt modelId="{6B674A68-415B-4593-9F31-329554906AED}" type="pres">
      <dgm:prSet presAssocID="{4F348B95-8B36-4E7D-B597-614D72DA91A0}" presName="ParentText" presStyleLbl="node1" presStyleIdx="0" presStyleCnt="3" custScaleY="69858" custLinFactNeighborX="-21152" custLinFactNeighborY="-2514">
        <dgm:presLayoutVars>
          <dgm:chMax val="1"/>
          <dgm:chPref val="1"/>
          <dgm:bulletEnabled val="1"/>
        </dgm:presLayoutVars>
      </dgm:prSet>
      <dgm:spPr/>
    </dgm:pt>
    <dgm:pt modelId="{52CECD68-B684-423E-9E98-7D4C27838866}" type="pres">
      <dgm:prSet presAssocID="{4F348B95-8B36-4E7D-B597-614D72DA91A0}" presName="ChildText" presStyleLbl="revTx" presStyleIdx="0" presStyleCnt="2">
        <dgm:presLayoutVars>
          <dgm:chMax val="0"/>
          <dgm:chPref val="0"/>
          <dgm:bulletEnabled val="1"/>
        </dgm:presLayoutVars>
      </dgm:prSet>
      <dgm:spPr/>
    </dgm:pt>
    <dgm:pt modelId="{453DDE5F-B300-4825-97A1-3E15AA99907F}" type="pres">
      <dgm:prSet presAssocID="{FF702612-BD88-49E3-A870-991D17D0F65F}" presName="sibTrans" presStyleCnt="0"/>
      <dgm:spPr/>
    </dgm:pt>
    <dgm:pt modelId="{0D1E2545-2138-432D-BF6C-DA5FF4F7E1D8}" type="pres">
      <dgm:prSet presAssocID="{09725134-CFC7-4F8D-A8B9-5D916C48FE62}" presName="composite" presStyleCnt="0"/>
      <dgm:spPr/>
    </dgm:pt>
    <dgm:pt modelId="{17AD5C75-7F8B-4199-B2F4-47333BD82414}" type="pres">
      <dgm:prSet presAssocID="{09725134-CFC7-4F8D-A8B9-5D916C48FE62}" presName="bentUpArrow1" presStyleLbl="alignImgPlace1" presStyleIdx="1" presStyleCnt="2" custLinFactNeighborX="9199" custLinFactNeighborY="-19891"/>
      <dgm:spPr/>
    </dgm:pt>
    <dgm:pt modelId="{058DEB06-ECFD-4919-8CE9-E35DAF8DBCBA}" type="pres">
      <dgm:prSet presAssocID="{09725134-CFC7-4F8D-A8B9-5D916C48FE62}" presName="ParentText" presStyleLbl="node1" presStyleIdx="1" presStyleCnt="3" custScaleY="69858" custLinFactNeighborX="-10576" custLinFactNeighborY="-3555">
        <dgm:presLayoutVars>
          <dgm:chMax val="1"/>
          <dgm:chPref val="1"/>
          <dgm:bulletEnabled val="1"/>
        </dgm:presLayoutVars>
      </dgm:prSet>
      <dgm:spPr/>
    </dgm:pt>
    <dgm:pt modelId="{4E40D5AC-EF11-4078-8EF8-EF3A8FB7751B}" type="pres">
      <dgm:prSet presAssocID="{09725134-CFC7-4F8D-A8B9-5D916C48FE62}" presName="ChildText" presStyleLbl="revTx" presStyleIdx="1" presStyleCnt="2">
        <dgm:presLayoutVars>
          <dgm:chMax val="0"/>
          <dgm:chPref val="0"/>
          <dgm:bulletEnabled val="1"/>
        </dgm:presLayoutVars>
      </dgm:prSet>
      <dgm:spPr/>
    </dgm:pt>
    <dgm:pt modelId="{C4AA6219-8F13-49D0-95E5-B3E8FA0339D6}" type="pres">
      <dgm:prSet presAssocID="{452E2035-512B-4D8F-B30D-5A0D50514D4C}" presName="sibTrans" presStyleCnt="0"/>
      <dgm:spPr/>
    </dgm:pt>
    <dgm:pt modelId="{FE054330-BB12-414B-AF4E-6C6D124F8314}" type="pres">
      <dgm:prSet presAssocID="{BADC2462-9DF8-4261-A089-F8326A614E30}" presName="composite" presStyleCnt="0"/>
      <dgm:spPr/>
    </dgm:pt>
    <dgm:pt modelId="{837A241F-32CE-46D1-BB6F-4D52D5BB3702}" type="pres">
      <dgm:prSet presAssocID="{BADC2462-9DF8-4261-A089-F8326A614E30}" presName="ParentText" presStyleLbl="node1" presStyleIdx="2" presStyleCnt="3" custScaleY="69858" custLinFactNeighborX="11198" custLinFactNeighborY="-6752">
        <dgm:presLayoutVars>
          <dgm:chMax val="1"/>
          <dgm:chPref val="1"/>
          <dgm:bulletEnabled val="1"/>
        </dgm:presLayoutVars>
      </dgm:prSet>
      <dgm:spPr/>
    </dgm:pt>
  </dgm:ptLst>
  <dgm:cxnLst>
    <dgm:cxn modelId="{7231143C-98B2-4DE9-8725-8AE7BA7BD9D5}" srcId="{80A7F672-D308-44F1-B6C6-E8B666F49ACB}" destId="{09725134-CFC7-4F8D-A8B9-5D916C48FE62}" srcOrd="1" destOrd="0" parTransId="{ACF70AFA-F7BF-4163-B00F-C9C1E4A83920}" sibTransId="{452E2035-512B-4D8F-B30D-5A0D50514D4C}"/>
    <dgm:cxn modelId="{3E114F52-25BF-4E5D-9335-22018BD52976}" srcId="{80A7F672-D308-44F1-B6C6-E8B666F49ACB}" destId="{BADC2462-9DF8-4261-A089-F8326A614E30}" srcOrd="2" destOrd="0" parTransId="{5F329A98-4220-492D-9492-A602240EF63D}" sibTransId="{87D512D1-F023-4E3D-9C1B-5714C1674728}"/>
    <dgm:cxn modelId="{ABAEFA54-7B2D-4AAF-B853-BB37768BC367}" type="presOf" srcId="{BADC2462-9DF8-4261-A089-F8326A614E30}" destId="{837A241F-32CE-46D1-BB6F-4D52D5BB3702}" srcOrd="0" destOrd="0" presId="urn:microsoft.com/office/officeart/2005/8/layout/StepDownProcess"/>
    <dgm:cxn modelId="{749D2F76-6FC5-404E-8C68-4D177BA15AF1}" type="presOf" srcId="{80A7F672-D308-44F1-B6C6-E8B666F49ACB}" destId="{CD2D9868-7EF3-4B37-9BF6-D8D362A8726D}" srcOrd="0" destOrd="0" presId="urn:microsoft.com/office/officeart/2005/8/layout/StepDownProcess"/>
    <dgm:cxn modelId="{01FAE485-258F-4EF7-9DD2-C676FE6A14F6}" srcId="{80A7F672-D308-44F1-B6C6-E8B666F49ACB}" destId="{4F348B95-8B36-4E7D-B597-614D72DA91A0}" srcOrd="0" destOrd="0" parTransId="{EE3FB58F-A54B-43A1-B241-27E7DD75126C}" sibTransId="{FF702612-BD88-49E3-A870-991D17D0F65F}"/>
    <dgm:cxn modelId="{212601DD-3607-454D-AB35-6A5804556E6B}" type="presOf" srcId="{4F348B95-8B36-4E7D-B597-614D72DA91A0}" destId="{6B674A68-415B-4593-9F31-329554906AED}" srcOrd="0" destOrd="0" presId="urn:microsoft.com/office/officeart/2005/8/layout/StepDownProcess"/>
    <dgm:cxn modelId="{5F4F38DE-FD37-42E4-9FC2-2E74EA82ACAE}" type="presOf" srcId="{09725134-CFC7-4F8D-A8B9-5D916C48FE62}" destId="{058DEB06-ECFD-4919-8CE9-E35DAF8DBCBA}" srcOrd="0" destOrd="0" presId="urn:microsoft.com/office/officeart/2005/8/layout/StepDownProcess"/>
    <dgm:cxn modelId="{C32E91CB-48CC-43B3-B2A4-0014F89886C5}" type="presParOf" srcId="{CD2D9868-7EF3-4B37-9BF6-D8D362A8726D}" destId="{84863ABC-F63E-4570-A9D8-D0434146BCEE}" srcOrd="0" destOrd="0" presId="urn:microsoft.com/office/officeart/2005/8/layout/StepDownProcess"/>
    <dgm:cxn modelId="{0DEFA2EA-BF62-4B6A-B3EE-C3FB4382DA33}" type="presParOf" srcId="{84863ABC-F63E-4570-A9D8-D0434146BCEE}" destId="{8DEEAF2E-47E6-4788-BAE9-0C44EB427F96}" srcOrd="0" destOrd="0" presId="urn:microsoft.com/office/officeart/2005/8/layout/StepDownProcess"/>
    <dgm:cxn modelId="{BB995563-DCBE-40A4-8183-FE41AD8A019F}" type="presParOf" srcId="{84863ABC-F63E-4570-A9D8-D0434146BCEE}" destId="{6B674A68-415B-4593-9F31-329554906AED}" srcOrd="1" destOrd="0" presId="urn:microsoft.com/office/officeart/2005/8/layout/StepDownProcess"/>
    <dgm:cxn modelId="{099A3D3D-22AF-47DF-BF7C-3996CEBD2F77}" type="presParOf" srcId="{84863ABC-F63E-4570-A9D8-D0434146BCEE}" destId="{52CECD68-B684-423E-9E98-7D4C27838866}" srcOrd="2" destOrd="0" presId="urn:microsoft.com/office/officeart/2005/8/layout/StepDownProcess"/>
    <dgm:cxn modelId="{DEAE93E7-E3A9-45EC-B4E0-AB2FC921A4FC}" type="presParOf" srcId="{CD2D9868-7EF3-4B37-9BF6-D8D362A8726D}" destId="{453DDE5F-B300-4825-97A1-3E15AA99907F}" srcOrd="1" destOrd="0" presId="urn:microsoft.com/office/officeart/2005/8/layout/StepDownProcess"/>
    <dgm:cxn modelId="{EC9BD691-4F9B-49EE-B66D-8553B0FDBA35}" type="presParOf" srcId="{CD2D9868-7EF3-4B37-9BF6-D8D362A8726D}" destId="{0D1E2545-2138-432D-BF6C-DA5FF4F7E1D8}" srcOrd="2" destOrd="0" presId="urn:microsoft.com/office/officeart/2005/8/layout/StepDownProcess"/>
    <dgm:cxn modelId="{CB624F8F-5B4F-4DA7-B4C8-DFF863A66610}" type="presParOf" srcId="{0D1E2545-2138-432D-BF6C-DA5FF4F7E1D8}" destId="{17AD5C75-7F8B-4199-B2F4-47333BD82414}" srcOrd="0" destOrd="0" presId="urn:microsoft.com/office/officeart/2005/8/layout/StepDownProcess"/>
    <dgm:cxn modelId="{2C4A92E5-98D0-469B-9CC0-B780619ACE13}" type="presParOf" srcId="{0D1E2545-2138-432D-BF6C-DA5FF4F7E1D8}" destId="{058DEB06-ECFD-4919-8CE9-E35DAF8DBCBA}" srcOrd="1" destOrd="0" presId="urn:microsoft.com/office/officeart/2005/8/layout/StepDownProcess"/>
    <dgm:cxn modelId="{D9960E73-A6CB-492B-A323-5C1BE83A2E7B}" type="presParOf" srcId="{0D1E2545-2138-432D-BF6C-DA5FF4F7E1D8}" destId="{4E40D5AC-EF11-4078-8EF8-EF3A8FB7751B}" srcOrd="2" destOrd="0" presId="urn:microsoft.com/office/officeart/2005/8/layout/StepDownProcess"/>
    <dgm:cxn modelId="{5883F408-1A68-49D9-A659-C012AF4F9B2C}" type="presParOf" srcId="{CD2D9868-7EF3-4B37-9BF6-D8D362A8726D}" destId="{C4AA6219-8F13-49D0-95E5-B3E8FA0339D6}" srcOrd="3" destOrd="0" presId="urn:microsoft.com/office/officeart/2005/8/layout/StepDownProcess"/>
    <dgm:cxn modelId="{5AAC626F-FD31-469E-8755-3E988936CBD8}" type="presParOf" srcId="{CD2D9868-7EF3-4B37-9BF6-D8D362A8726D}" destId="{FE054330-BB12-414B-AF4E-6C6D124F8314}" srcOrd="4" destOrd="0" presId="urn:microsoft.com/office/officeart/2005/8/layout/StepDownProcess"/>
    <dgm:cxn modelId="{894AEF04-D093-4CD8-987C-8FA772EA5699}" type="presParOf" srcId="{FE054330-BB12-414B-AF4E-6C6D124F8314}" destId="{837A241F-32CE-46D1-BB6F-4D52D5BB3702}"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A7F672-D308-44F1-B6C6-E8B666F49ACB}" type="doc">
      <dgm:prSet loTypeId="urn:microsoft.com/office/officeart/2005/8/layout/StepDownProcess" loCatId="process" qsTypeId="urn:microsoft.com/office/officeart/2005/8/quickstyle/simple1" qsCatId="simple" csTypeId="urn:microsoft.com/office/officeart/2005/8/colors/accent0_2" csCatId="mainScheme" phldr="1"/>
      <dgm:spPr/>
      <dgm:t>
        <a:bodyPr/>
        <a:lstStyle/>
        <a:p>
          <a:endParaRPr kumimoji="1" lang="ja-JP" altLang="en-US"/>
        </a:p>
      </dgm:t>
    </dgm:pt>
    <dgm:pt modelId="{4F348B95-8B36-4E7D-B597-614D72DA91A0}">
      <dgm:prSet phldrT="[文字]"/>
      <dgm:spPr/>
      <dgm:t>
        <a:bodyPr/>
        <a:lstStyle/>
        <a:p>
          <a:r>
            <a:rPr lang="en-US" altLang="zh-CN" dirty="0"/>
            <a:t>Q</a:t>
          </a:r>
          <a:r>
            <a:rPr lang="zh-CN" altLang="en-US" dirty="0"/>
            <a:t>別</a:t>
          </a:r>
          <a:endParaRPr lang="ja-JP" altLang="en-US" dirty="0"/>
        </a:p>
      </dgm:t>
    </dgm:pt>
    <dgm:pt modelId="{EE3FB58F-A54B-43A1-B241-27E7DD75126C}" type="parTrans" cxnId="{01FAE485-258F-4EF7-9DD2-C676FE6A14F6}">
      <dgm:prSet/>
      <dgm:spPr/>
      <dgm:t>
        <a:bodyPr/>
        <a:lstStyle/>
        <a:p>
          <a:endParaRPr lang="ja-JP" altLang="en-US"/>
        </a:p>
      </dgm:t>
    </dgm:pt>
    <dgm:pt modelId="{FF702612-BD88-49E3-A870-991D17D0F65F}" type="sibTrans" cxnId="{01FAE485-258F-4EF7-9DD2-C676FE6A14F6}">
      <dgm:prSet/>
      <dgm:spPr/>
      <dgm:t>
        <a:bodyPr/>
        <a:lstStyle/>
        <a:p>
          <a:endParaRPr lang="ja-JP" altLang="en-US"/>
        </a:p>
      </dgm:t>
    </dgm:pt>
    <dgm:pt modelId="{09725134-CFC7-4F8D-A8B9-5D916C48FE62}">
      <dgm:prSet phldrT="[文字]"/>
      <dgm:spPr/>
      <dgm:t>
        <a:bodyPr/>
        <a:lstStyle/>
        <a:p>
          <a:r>
            <a:rPr lang="en-US" altLang="zh-CN" dirty="0"/>
            <a:t>COM/CON</a:t>
          </a:r>
          <a:endParaRPr lang="ja-JP" altLang="en-US" dirty="0"/>
        </a:p>
      </dgm:t>
    </dgm:pt>
    <dgm:pt modelId="{ACF70AFA-F7BF-4163-B00F-C9C1E4A83920}" type="parTrans" cxnId="{7231143C-98B2-4DE9-8725-8AE7BA7BD9D5}">
      <dgm:prSet/>
      <dgm:spPr/>
      <dgm:t>
        <a:bodyPr/>
        <a:lstStyle/>
        <a:p>
          <a:endParaRPr lang="ja-JP" altLang="en-US"/>
        </a:p>
      </dgm:t>
    </dgm:pt>
    <dgm:pt modelId="{452E2035-512B-4D8F-B30D-5A0D50514D4C}" type="sibTrans" cxnId="{7231143C-98B2-4DE9-8725-8AE7BA7BD9D5}">
      <dgm:prSet/>
      <dgm:spPr/>
      <dgm:t>
        <a:bodyPr/>
        <a:lstStyle/>
        <a:p>
          <a:endParaRPr lang="ja-JP" altLang="en-US"/>
        </a:p>
      </dgm:t>
    </dgm:pt>
    <dgm:pt modelId="{BADC2462-9DF8-4261-A089-F8326A614E30}">
      <dgm:prSet phldrT="[文字]"/>
      <dgm:spPr>
        <a:solidFill>
          <a:srgbClr val="FFFF00"/>
        </a:solidFill>
      </dgm:spPr>
      <dgm:t>
        <a:bodyPr/>
        <a:lstStyle/>
        <a:p>
          <a:r>
            <a:rPr lang="en-US" altLang="ja-JP" dirty="0"/>
            <a:t>Model</a:t>
          </a:r>
          <a:endParaRPr lang="ja-JP" altLang="en-US" dirty="0"/>
        </a:p>
      </dgm:t>
    </dgm:pt>
    <dgm:pt modelId="{5F329A98-4220-492D-9492-A602240EF63D}" type="parTrans" cxnId="{3E114F52-25BF-4E5D-9335-22018BD52976}">
      <dgm:prSet/>
      <dgm:spPr/>
      <dgm:t>
        <a:bodyPr/>
        <a:lstStyle/>
        <a:p>
          <a:endParaRPr lang="ja-JP" altLang="en-US"/>
        </a:p>
      </dgm:t>
    </dgm:pt>
    <dgm:pt modelId="{87D512D1-F023-4E3D-9C1B-5714C1674728}" type="sibTrans" cxnId="{3E114F52-25BF-4E5D-9335-22018BD52976}">
      <dgm:prSet/>
      <dgm:spPr/>
      <dgm:t>
        <a:bodyPr/>
        <a:lstStyle/>
        <a:p>
          <a:endParaRPr lang="ja-JP" altLang="en-US"/>
        </a:p>
      </dgm:t>
    </dgm:pt>
    <dgm:pt modelId="{475928CB-4624-4C37-962A-3134FFF88FB1}">
      <dgm:prSet phldrT="[文字]"/>
      <dgm:spPr/>
      <dgm:t>
        <a:bodyPr/>
        <a:lstStyle/>
        <a:p>
          <a:r>
            <a:rPr lang="en-US" altLang="ja-JP" dirty="0"/>
            <a:t>BIOS/AVL..</a:t>
          </a:r>
          <a:endParaRPr lang="ja-JP" altLang="en-US" dirty="0"/>
        </a:p>
      </dgm:t>
    </dgm:pt>
    <dgm:pt modelId="{A008D9C5-691C-4620-81A2-88F05C9939AF}" type="parTrans" cxnId="{A5286C58-D596-4448-8A6E-034D9189819A}">
      <dgm:prSet/>
      <dgm:spPr/>
      <dgm:t>
        <a:bodyPr/>
        <a:lstStyle/>
        <a:p>
          <a:endParaRPr kumimoji="1" lang="ja-JP" altLang="en-US"/>
        </a:p>
      </dgm:t>
    </dgm:pt>
    <dgm:pt modelId="{D2023BF1-2D87-4D97-AE6B-BF19F24E5CB5}" type="sibTrans" cxnId="{A5286C58-D596-4448-8A6E-034D9189819A}">
      <dgm:prSet/>
      <dgm:spPr/>
      <dgm:t>
        <a:bodyPr/>
        <a:lstStyle/>
        <a:p>
          <a:endParaRPr kumimoji="1" lang="ja-JP" altLang="en-US"/>
        </a:p>
      </dgm:t>
    </dgm:pt>
    <dgm:pt modelId="{CD2D9868-7EF3-4B37-9BF6-D8D362A8726D}" type="pres">
      <dgm:prSet presAssocID="{80A7F672-D308-44F1-B6C6-E8B666F49ACB}" presName="rootnode" presStyleCnt="0">
        <dgm:presLayoutVars>
          <dgm:chMax/>
          <dgm:chPref/>
          <dgm:dir/>
          <dgm:animLvl val="lvl"/>
        </dgm:presLayoutVars>
      </dgm:prSet>
      <dgm:spPr/>
    </dgm:pt>
    <dgm:pt modelId="{84863ABC-F63E-4570-A9D8-D0434146BCEE}" type="pres">
      <dgm:prSet presAssocID="{4F348B95-8B36-4E7D-B597-614D72DA91A0}" presName="composite" presStyleCnt="0"/>
      <dgm:spPr/>
    </dgm:pt>
    <dgm:pt modelId="{8DEEAF2E-47E6-4788-BAE9-0C44EB427F96}" type="pres">
      <dgm:prSet presAssocID="{4F348B95-8B36-4E7D-B597-614D72DA91A0}" presName="bentUpArrow1" presStyleLbl="alignImgPlace1" presStyleIdx="0" presStyleCnt="3" custScaleY="80619" custLinFactNeighborX="12879" custLinFactNeighborY="-31009"/>
      <dgm:spPr/>
    </dgm:pt>
    <dgm:pt modelId="{6B674A68-415B-4593-9F31-329554906AED}" type="pres">
      <dgm:prSet presAssocID="{4F348B95-8B36-4E7D-B597-614D72DA91A0}" presName="ParentText" presStyleLbl="node1" presStyleIdx="0" presStyleCnt="4" custScaleX="155545" custScaleY="74898" custLinFactNeighborX="35486" custLinFactNeighborY="887">
        <dgm:presLayoutVars>
          <dgm:chMax val="1"/>
          <dgm:chPref val="1"/>
          <dgm:bulletEnabled val="1"/>
        </dgm:presLayoutVars>
      </dgm:prSet>
      <dgm:spPr/>
    </dgm:pt>
    <dgm:pt modelId="{52CECD68-B684-423E-9E98-7D4C27838866}" type="pres">
      <dgm:prSet presAssocID="{4F348B95-8B36-4E7D-B597-614D72DA91A0}" presName="ChildText" presStyleLbl="revTx" presStyleIdx="0" presStyleCnt="3">
        <dgm:presLayoutVars>
          <dgm:chMax val="0"/>
          <dgm:chPref val="0"/>
          <dgm:bulletEnabled val="1"/>
        </dgm:presLayoutVars>
      </dgm:prSet>
      <dgm:spPr/>
    </dgm:pt>
    <dgm:pt modelId="{453DDE5F-B300-4825-97A1-3E15AA99907F}" type="pres">
      <dgm:prSet presAssocID="{FF702612-BD88-49E3-A870-991D17D0F65F}" presName="sibTrans" presStyleCnt="0"/>
      <dgm:spPr/>
    </dgm:pt>
    <dgm:pt modelId="{0D1E2545-2138-432D-BF6C-DA5FF4F7E1D8}" type="pres">
      <dgm:prSet presAssocID="{09725134-CFC7-4F8D-A8B9-5D916C48FE62}" presName="composite" presStyleCnt="0"/>
      <dgm:spPr/>
    </dgm:pt>
    <dgm:pt modelId="{17AD5C75-7F8B-4199-B2F4-47333BD82414}" type="pres">
      <dgm:prSet presAssocID="{09725134-CFC7-4F8D-A8B9-5D916C48FE62}" presName="bentUpArrow1" presStyleLbl="alignImgPlace1" presStyleIdx="1" presStyleCnt="3" custLinFactNeighborX="-9834" custLinFactNeighborY="-22192"/>
      <dgm:spPr/>
    </dgm:pt>
    <dgm:pt modelId="{058DEB06-ECFD-4919-8CE9-E35DAF8DBCBA}" type="pres">
      <dgm:prSet presAssocID="{09725134-CFC7-4F8D-A8B9-5D916C48FE62}" presName="ParentText" presStyleLbl="node1" presStyleIdx="1" presStyleCnt="4" custScaleX="155545" custScaleY="74898" custLinFactNeighborX="23881" custLinFactNeighborY="-3703">
        <dgm:presLayoutVars>
          <dgm:chMax val="1"/>
          <dgm:chPref val="1"/>
          <dgm:bulletEnabled val="1"/>
        </dgm:presLayoutVars>
      </dgm:prSet>
      <dgm:spPr/>
    </dgm:pt>
    <dgm:pt modelId="{4E40D5AC-EF11-4078-8EF8-EF3A8FB7751B}" type="pres">
      <dgm:prSet presAssocID="{09725134-CFC7-4F8D-A8B9-5D916C48FE62}" presName="ChildText" presStyleLbl="revTx" presStyleIdx="1" presStyleCnt="3">
        <dgm:presLayoutVars>
          <dgm:chMax val="0"/>
          <dgm:chPref val="0"/>
          <dgm:bulletEnabled val="1"/>
        </dgm:presLayoutVars>
      </dgm:prSet>
      <dgm:spPr/>
    </dgm:pt>
    <dgm:pt modelId="{C4AA6219-8F13-49D0-95E5-B3E8FA0339D6}" type="pres">
      <dgm:prSet presAssocID="{452E2035-512B-4D8F-B30D-5A0D50514D4C}" presName="sibTrans" presStyleCnt="0"/>
      <dgm:spPr/>
    </dgm:pt>
    <dgm:pt modelId="{FE054330-BB12-414B-AF4E-6C6D124F8314}" type="pres">
      <dgm:prSet presAssocID="{BADC2462-9DF8-4261-A089-F8326A614E30}" presName="composite" presStyleCnt="0"/>
      <dgm:spPr/>
    </dgm:pt>
    <dgm:pt modelId="{3A351588-E441-4BBF-A3AD-51015A583BFC}" type="pres">
      <dgm:prSet presAssocID="{BADC2462-9DF8-4261-A089-F8326A614E30}" presName="bentUpArrow1" presStyleLbl="alignImgPlace1" presStyleIdx="2" presStyleCnt="3" custLinFactNeighborX="-24548" custLinFactNeighborY="-30545"/>
      <dgm:spPr/>
    </dgm:pt>
    <dgm:pt modelId="{837A241F-32CE-46D1-BB6F-4D52D5BB3702}" type="pres">
      <dgm:prSet presAssocID="{BADC2462-9DF8-4261-A089-F8326A614E30}" presName="ParentText" presStyleLbl="node1" presStyleIdx="2" presStyleCnt="4" custScaleX="155545" custScaleY="74898" custLinFactNeighborX="1510" custLinFactNeighborY="-13401">
        <dgm:presLayoutVars>
          <dgm:chMax val="1"/>
          <dgm:chPref val="1"/>
          <dgm:bulletEnabled val="1"/>
        </dgm:presLayoutVars>
      </dgm:prSet>
      <dgm:spPr/>
    </dgm:pt>
    <dgm:pt modelId="{CEB00EE8-FBE5-479C-B4AE-823F3C97C9CE}" type="pres">
      <dgm:prSet presAssocID="{BADC2462-9DF8-4261-A089-F8326A614E30}" presName="ChildText" presStyleLbl="revTx" presStyleIdx="2" presStyleCnt="3">
        <dgm:presLayoutVars>
          <dgm:chMax val="0"/>
          <dgm:chPref val="0"/>
          <dgm:bulletEnabled val="1"/>
        </dgm:presLayoutVars>
      </dgm:prSet>
      <dgm:spPr/>
    </dgm:pt>
    <dgm:pt modelId="{C4CA207C-2373-4479-93B7-E5F0E4C1678F}" type="pres">
      <dgm:prSet presAssocID="{87D512D1-F023-4E3D-9C1B-5714C1674728}" presName="sibTrans" presStyleCnt="0"/>
      <dgm:spPr/>
    </dgm:pt>
    <dgm:pt modelId="{6F261519-9163-4CDC-B0DF-6E3C73135B6F}" type="pres">
      <dgm:prSet presAssocID="{475928CB-4624-4C37-962A-3134FFF88FB1}" presName="composite" presStyleCnt="0"/>
      <dgm:spPr/>
    </dgm:pt>
    <dgm:pt modelId="{D216E5FB-96DF-4403-AD58-75124AB52BAA}" type="pres">
      <dgm:prSet presAssocID="{475928CB-4624-4C37-962A-3134FFF88FB1}" presName="ParentText" presStyleLbl="node1" presStyleIdx="3" presStyleCnt="4" custScaleX="155545" custScaleY="74898" custLinFactNeighborX="1450" custLinFactNeighborY="-13399">
        <dgm:presLayoutVars>
          <dgm:chMax val="1"/>
          <dgm:chPref val="1"/>
          <dgm:bulletEnabled val="1"/>
        </dgm:presLayoutVars>
      </dgm:prSet>
      <dgm:spPr/>
    </dgm:pt>
  </dgm:ptLst>
  <dgm:cxnLst>
    <dgm:cxn modelId="{7231143C-98B2-4DE9-8725-8AE7BA7BD9D5}" srcId="{80A7F672-D308-44F1-B6C6-E8B666F49ACB}" destId="{09725134-CFC7-4F8D-A8B9-5D916C48FE62}" srcOrd="1" destOrd="0" parTransId="{ACF70AFA-F7BF-4163-B00F-C9C1E4A83920}" sibTransId="{452E2035-512B-4D8F-B30D-5A0D50514D4C}"/>
    <dgm:cxn modelId="{3E114F52-25BF-4E5D-9335-22018BD52976}" srcId="{80A7F672-D308-44F1-B6C6-E8B666F49ACB}" destId="{BADC2462-9DF8-4261-A089-F8326A614E30}" srcOrd="2" destOrd="0" parTransId="{5F329A98-4220-492D-9492-A602240EF63D}" sibTransId="{87D512D1-F023-4E3D-9C1B-5714C1674728}"/>
    <dgm:cxn modelId="{ABAEFA54-7B2D-4AAF-B853-BB37768BC367}" type="presOf" srcId="{BADC2462-9DF8-4261-A089-F8326A614E30}" destId="{837A241F-32CE-46D1-BB6F-4D52D5BB3702}" srcOrd="0" destOrd="0" presId="urn:microsoft.com/office/officeart/2005/8/layout/StepDownProcess"/>
    <dgm:cxn modelId="{749D2F76-6FC5-404E-8C68-4D177BA15AF1}" type="presOf" srcId="{80A7F672-D308-44F1-B6C6-E8B666F49ACB}" destId="{CD2D9868-7EF3-4B37-9BF6-D8D362A8726D}" srcOrd="0" destOrd="0" presId="urn:microsoft.com/office/officeart/2005/8/layout/StepDownProcess"/>
    <dgm:cxn modelId="{A5286C58-D596-4448-8A6E-034D9189819A}" srcId="{80A7F672-D308-44F1-B6C6-E8B666F49ACB}" destId="{475928CB-4624-4C37-962A-3134FFF88FB1}" srcOrd="3" destOrd="0" parTransId="{A008D9C5-691C-4620-81A2-88F05C9939AF}" sibTransId="{D2023BF1-2D87-4D97-AE6B-BF19F24E5CB5}"/>
    <dgm:cxn modelId="{01FAE485-258F-4EF7-9DD2-C676FE6A14F6}" srcId="{80A7F672-D308-44F1-B6C6-E8B666F49ACB}" destId="{4F348B95-8B36-4E7D-B597-614D72DA91A0}" srcOrd="0" destOrd="0" parTransId="{EE3FB58F-A54B-43A1-B241-27E7DD75126C}" sibTransId="{FF702612-BD88-49E3-A870-991D17D0F65F}"/>
    <dgm:cxn modelId="{0D69A69C-19BB-4577-A202-FA572F26EAE6}" type="presOf" srcId="{475928CB-4624-4C37-962A-3134FFF88FB1}" destId="{D216E5FB-96DF-4403-AD58-75124AB52BAA}" srcOrd="0" destOrd="0" presId="urn:microsoft.com/office/officeart/2005/8/layout/StepDownProcess"/>
    <dgm:cxn modelId="{212601DD-3607-454D-AB35-6A5804556E6B}" type="presOf" srcId="{4F348B95-8B36-4E7D-B597-614D72DA91A0}" destId="{6B674A68-415B-4593-9F31-329554906AED}" srcOrd="0" destOrd="0" presId="urn:microsoft.com/office/officeart/2005/8/layout/StepDownProcess"/>
    <dgm:cxn modelId="{5F4F38DE-FD37-42E4-9FC2-2E74EA82ACAE}" type="presOf" srcId="{09725134-CFC7-4F8D-A8B9-5D916C48FE62}" destId="{058DEB06-ECFD-4919-8CE9-E35DAF8DBCBA}" srcOrd="0" destOrd="0" presId="urn:microsoft.com/office/officeart/2005/8/layout/StepDownProcess"/>
    <dgm:cxn modelId="{C32E91CB-48CC-43B3-B2A4-0014F89886C5}" type="presParOf" srcId="{CD2D9868-7EF3-4B37-9BF6-D8D362A8726D}" destId="{84863ABC-F63E-4570-A9D8-D0434146BCEE}" srcOrd="0" destOrd="0" presId="urn:microsoft.com/office/officeart/2005/8/layout/StepDownProcess"/>
    <dgm:cxn modelId="{0DEFA2EA-BF62-4B6A-B3EE-C3FB4382DA33}" type="presParOf" srcId="{84863ABC-F63E-4570-A9D8-D0434146BCEE}" destId="{8DEEAF2E-47E6-4788-BAE9-0C44EB427F96}" srcOrd="0" destOrd="0" presId="urn:microsoft.com/office/officeart/2005/8/layout/StepDownProcess"/>
    <dgm:cxn modelId="{BB995563-DCBE-40A4-8183-FE41AD8A019F}" type="presParOf" srcId="{84863ABC-F63E-4570-A9D8-D0434146BCEE}" destId="{6B674A68-415B-4593-9F31-329554906AED}" srcOrd="1" destOrd="0" presId="urn:microsoft.com/office/officeart/2005/8/layout/StepDownProcess"/>
    <dgm:cxn modelId="{099A3D3D-22AF-47DF-BF7C-3996CEBD2F77}" type="presParOf" srcId="{84863ABC-F63E-4570-A9D8-D0434146BCEE}" destId="{52CECD68-B684-423E-9E98-7D4C27838866}" srcOrd="2" destOrd="0" presId="urn:microsoft.com/office/officeart/2005/8/layout/StepDownProcess"/>
    <dgm:cxn modelId="{DEAE93E7-E3A9-45EC-B4E0-AB2FC921A4FC}" type="presParOf" srcId="{CD2D9868-7EF3-4B37-9BF6-D8D362A8726D}" destId="{453DDE5F-B300-4825-97A1-3E15AA99907F}" srcOrd="1" destOrd="0" presId="urn:microsoft.com/office/officeart/2005/8/layout/StepDownProcess"/>
    <dgm:cxn modelId="{EC9BD691-4F9B-49EE-B66D-8553B0FDBA35}" type="presParOf" srcId="{CD2D9868-7EF3-4B37-9BF6-D8D362A8726D}" destId="{0D1E2545-2138-432D-BF6C-DA5FF4F7E1D8}" srcOrd="2" destOrd="0" presId="urn:microsoft.com/office/officeart/2005/8/layout/StepDownProcess"/>
    <dgm:cxn modelId="{CB624F8F-5B4F-4DA7-B4C8-DFF863A66610}" type="presParOf" srcId="{0D1E2545-2138-432D-BF6C-DA5FF4F7E1D8}" destId="{17AD5C75-7F8B-4199-B2F4-47333BD82414}" srcOrd="0" destOrd="0" presId="urn:microsoft.com/office/officeart/2005/8/layout/StepDownProcess"/>
    <dgm:cxn modelId="{2C4A92E5-98D0-469B-9CC0-B780619ACE13}" type="presParOf" srcId="{0D1E2545-2138-432D-BF6C-DA5FF4F7E1D8}" destId="{058DEB06-ECFD-4919-8CE9-E35DAF8DBCBA}" srcOrd="1" destOrd="0" presId="urn:microsoft.com/office/officeart/2005/8/layout/StepDownProcess"/>
    <dgm:cxn modelId="{D9960E73-A6CB-492B-A323-5C1BE83A2E7B}" type="presParOf" srcId="{0D1E2545-2138-432D-BF6C-DA5FF4F7E1D8}" destId="{4E40D5AC-EF11-4078-8EF8-EF3A8FB7751B}" srcOrd="2" destOrd="0" presId="urn:microsoft.com/office/officeart/2005/8/layout/StepDownProcess"/>
    <dgm:cxn modelId="{5883F408-1A68-49D9-A659-C012AF4F9B2C}" type="presParOf" srcId="{CD2D9868-7EF3-4B37-9BF6-D8D362A8726D}" destId="{C4AA6219-8F13-49D0-95E5-B3E8FA0339D6}" srcOrd="3" destOrd="0" presId="urn:microsoft.com/office/officeart/2005/8/layout/StepDownProcess"/>
    <dgm:cxn modelId="{5AAC626F-FD31-469E-8755-3E988936CBD8}" type="presParOf" srcId="{CD2D9868-7EF3-4B37-9BF6-D8D362A8726D}" destId="{FE054330-BB12-414B-AF4E-6C6D124F8314}" srcOrd="4" destOrd="0" presId="urn:microsoft.com/office/officeart/2005/8/layout/StepDownProcess"/>
    <dgm:cxn modelId="{FB2745F1-5320-44B0-86FB-6FE11F35A440}" type="presParOf" srcId="{FE054330-BB12-414B-AF4E-6C6D124F8314}" destId="{3A351588-E441-4BBF-A3AD-51015A583BFC}" srcOrd="0" destOrd="0" presId="urn:microsoft.com/office/officeart/2005/8/layout/StepDownProcess"/>
    <dgm:cxn modelId="{894AEF04-D093-4CD8-987C-8FA772EA5699}" type="presParOf" srcId="{FE054330-BB12-414B-AF4E-6C6D124F8314}" destId="{837A241F-32CE-46D1-BB6F-4D52D5BB3702}" srcOrd="1" destOrd="0" presId="urn:microsoft.com/office/officeart/2005/8/layout/StepDownProcess"/>
    <dgm:cxn modelId="{AEDB2CF3-C9DA-40DA-95E2-777CA978FAFA}" type="presParOf" srcId="{FE054330-BB12-414B-AF4E-6C6D124F8314}" destId="{CEB00EE8-FBE5-479C-B4AE-823F3C97C9CE}" srcOrd="2" destOrd="0" presId="urn:microsoft.com/office/officeart/2005/8/layout/StepDownProcess"/>
    <dgm:cxn modelId="{0ADC44D0-381B-4D4E-8CBF-764AA4425A1E}" type="presParOf" srcId="{CD2D9868-7EF3-4B37-9BF6-D8D362A8726D}" destId="{C4CA207C-2373-4479-93B7-E5F0E4C1678F}" srcOrd="5" destOrd="0" presId="urn:microsoft.com/office/officeart/2005/8/layout/StepDownProcess"/>
    <dgm:cxn modelId="{ABD7D7E6-BE67-4CCD-9F2C-9C2D48D4169C}" type="presParOf" srcId="{CD2D9868-7EF3-4B37-9BF6-D8D362A8726D}" destId="{6F261519-9163-4CDC-B0DF-6E3C73135B6F}" srcOrd="6" destOrd="0" presId="urn:microsoft.com/office/officeart/2005/8/layout/StepDownProcess"/>
    <dgm:cxn modelId="{45ED1BA5-71B4-487B-BCB2-C36D3AB4E334}" type="presParOf" srcId="{6F261519-9163-4CDC-B0DF-6E3C73135B6F}" destId="{D216E5FB-96DF-4403-AD58-75124AB52BAA}" srcOrd="0" destOrd="0" presId="urn:microsoft.com/office/officeart/2005/8/layout/StepDownProces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A7F672-D308-44F1-B6C6-E8B666F49ACB}" type="doc">
      <dgm:prSet loTypeId="urn:microsoft.com/office/officeart/2005/8/layout/StepDownProcess" loCatId="process" qsTypeId="urn:microsoft.com/office/officeart/2005/8/quickstyle/simple1" qsCatId="simple" csTypeId="urn:microsoft.com/office/officeart/2005/8/colors/accent0_2" csCatId="mainScheme" phldr="1"/>
      <dgm:spPr/>
      <dgm:t>
        <a:bodyPr/>
        <a:lstStyle/>
        <a:p>
          <a:endParaRPr kumimoji="1" lang="ja-JP" altLang="en-US"/>
        </a:p>
      </dgm:t>
    </dgm:pt>
    <dgm:pt modelId="{4F348B95-8B36-4E7D-B597-614D72DA91A0}">
      <dgm:prSet phldrT="[文字]"/>
      <dgm:spPr/>
      <dgm:t>
        <a:bodyPr/>
        <a:lstStyle/>
        <a:p>
          <a:r>
            <a:rPr lang="en-US" altLang="ja-JP" dirty="0"/>
            <a:t>HW type</a:t>
          </a:r>
          <a:endParaRPr lang="ja-JP" altLang="en-US" dirty="0"/>
        </a:p>
      </dgm:t>
    </dgm:pt>
    <dgm:pt modelId="{EE3FB58F-A54B-43A1-B241-27E7DD75126C}" type="parTrans" cxnId="{01FAE485-258F-4EF7-9DD2-C676FE6A14F6}">
      <dgm:prSet/>
      <dgm:spPr/>
      <dgm:t>
        <a:bodyPr/>
        <a:lstStyle/>
        <a:p>
          <a:endParaRPr lang="ja-JP" altLang="en-US"/>
        </a:p>
      </dgm:t>
    </dgm:pt>
    <dgm:pt modelId="{FF702612-BD88-49E3-A870-991D17D0F65F}" type="sibTrans" cxnId="{01FAE485-258F-4EF7-9DD2-C676FE6A14F6}">
      <dgm:prSet/>
      <dgm:spPr/>
      <dgm:t>
        <a:bodyPr/>
        <a:lstStyle/>
        <a:p>
          <a:endParaRPr lang="ja-JP" altLang="en-US"/>
        </a:p>
      </dgm:t>
    </dgm:pt>
    <dgm:pt modelId="{09725134-CFC7-4F8D-A8B9-5D916C48FE62}">
      <dgm:prSet phldrT="[文字]"/>
      <dgm:spPr/>
      <dgm:t>
        <a:bodyPr/>
        <a:lstStyle/>
        <a:p>
          <a:r>
            <a:rPr lang="en-US" altLang="ja-JP" dirty="0"/>
            <a:t>Brand</a:t>
          </a:r>
          <a:endParaRPr lang="ja-JP" altLang="en-US" dirty="0"/>
        </a:p>
      </dgm:t>
    </dgm:pt>
    <dgm:pt modelId="{ACF70AFA-F7BF-4163-B00F-C9C1E4A83920}" type="parTrans" cxnId="{7231143C-98B2-4DE9-8725-8AE7BA7BD9D5}">
      <dgm:prSet/>
      <dgm:spPr/>
      <dgm:t>
        <a:bodyPr/>
        <a:lstStyle/>
        <a:p>
          <a:endParaRPr lang="ja-JP" altLang="en-US"/>
        </a:p>
      </dgm:t>
    </dgm:pt>
    <dgm:pt modelId="{452E2035-512B-4D8F-B30D-5A0D50514D4C}" type="sibTrans" cxnId="{7231143C-98B2-4DE9-8725-8AE7BA7BD9D5}">
      <dgm:prSet/>
      <dgm:spPr/>
      <dgm:t>
        <a:bodyPr/>
        <a:lstStyle/>
        <a:p>
          <a:endParaRPr lang="ja-JP" altLang="en-US"/>
        </a:p>
      </dgm:t>
    </dgm:pt>
    <dgm:pt modelId="{BADC2462-9DF8-4261-A089-F8326A614E30}">
      <dgm:prSet phldrT="[文字]"/>
      <dgm:spPr/>
      <dgm:t>
        <a:bodyPr/>
        <a:lstStyle/>
        <a:p>
          <a:r>
            <a:rPr lang="en-US" altLang="ja-JP" dirty="0"/>
            <a:t>HW Model</a:t>
          </a:r>
          <a:endParaRPr lang="ja-JP" altLang="en-US" dirty="0"/>
        </a:p>
      </dgm:t>
    </dgm:pt>
    <dgm:pt modelId="{5F329A98-4220-492D-9492-A602240EF63D}" type="parTrans" cxnId="{3E114F52-25BF-4E5D-9335-22018BD52976}">
      <dgm:prSet/>
      <dgm:spPr/>
      <dgm:t>
        <a:bodyPr/>
        <a:lstStyle/>
        <a:p>
          <a:endParaRPr lang="ja-JP" altLang="en-US"/>
        </a:p>
      </dgm:t>
    </dgm:pt>
    <dgm:pt modelId="{87D512D1-F023-4E3D-9C1B-5714C1674728}" type="sibTrans" cxnId="{3E114F52-25BF-4E5D-9335-22018BD52976}">
      <dgm:prSet/>
      <dgm:spPr/>
      <dgm:t>
        <a:bodyPr/>
        <a:lstStyle/>
        <a:p>
          <a:endParaRPr lang="ja-JP" altLang="en-US"/>
        </a:p>
      </dgm:t>
    </dgm:pt>
    <dgm:pt modelId="{CD2D9868-7EF3-4B37-9BF6-D8D362A8726D}" type="pres">
      <dgm:prSet presAssocID="{80A7F672-D308-44F1-B6C6-E8B666F49ACB}" presName="rootnode" presStyleCnt="0">
        <dgm:presLayoutVars>
          <dgm:chMax/>
          <dgm:chPref/>
          <dgm:dir/>
          <dgm:animLvl val="lvl"/>
        </dgm:presLayoutVars>
      </dgm:prSet>
      <dgm:spPr/>
    </dgm:pt>
    <dgm:pt modelId="{84863ABC-F63E-4570-A9D8-D0434146BCEE}" type="pres">
      <dgm:prSet presAssocID="{4F348B95-8B36-4E7D-B597-614D72DA91A0}" presName="composite" presStyleCnt="0"/>
      <dgm:spPr/>
    </dgm:pt>
    <dgm:pt modelId="{8DEEAF2E-47E6-4788-BAE9-0C44EB427F96}" type="pres">
      <dgm:prSet presAssocID="{4F348B95-8B36-4E7D-B597-614D72DA91A0}" presName="bentUpArrow1" presStyleLbl="alignImgPlace1" presStyleIdx="0" presStyleCnt="2" custLinFactNeighborX="-9199" custLinFactNeighborY="-18963"/>
      <dgm:spPr/>
    </dgm:pt>
    <dgm:pt modelId="{6B674A68-415B-4593-9F31-329554906AED}" type="pres">
      <dgm:prSet presAssocID="{4F348B95-8B36-4E7D-B597-614D72DA91A0}" presName="ParentText" presStyleLbl="node1" presStyleIdx="0" presStyleCnt="3" custScaleY="69858" custLinFactNeighborX="-23641" custLinFactNeighborY="-8801">
        <dgm:presLayoutVars>
          <dgm:chMax val="1"/>
          <dgm:chPref val="1"/>
          <dgm:bulletEnabled val="1"/>
        </dgm:presLayoutVars>
      </dgm:prSet>
      <dgm:spPr/>
    </dgm:pt>
    <dgm:pt modelId="{52CECD68-B684-423E-9E98-7D4C27838866}" type="pres">
      <dgm:prSet presAssocID="{4F348B95-8B36-4E7D-B597-614D72DA91A0}" presName="ChildText" presStyleLbl="revTx" presStyleIdx="0" presStyleCnt="2">
        <dgm:presLayoutVars>
          <dgm:chMax val="0"/>
          <dgm:chPref val="0"/>
          <dgm:bulletEnabled val="1"/>
        </dgm:presLayoutVars>
      </dgm:prSet>
      <dgm:spPr/>
    </dgm:pt>
    <dgm:pt modelId="{453DDE5F-B300-4825-97A1-3E15AA99907F}" type="pres">
      <dgm:prSet presAssocID="{FF702612-BD88-49E3-A870-991D17D0F65F}" presName="sibTrans" presStyleCnt="0"/>
      <dgm:spPr/>
    </dgm:pt>
    <dgm:pt modelId="{0D1E2545-2138-432D-BF6C-DA5FF4F7E1D8}" type="pres">
      <dgm:prSet presAssocID="{09725134-CFC7-4F8D-A8B9-5D916C48FE62}" presName="composite" presStyleCnt="0"/>
      <dgm:spPr/>
    </dgm:pt>
    <dgm:pt modelId="{17AD5C75-7F8B-4199-B2F4-47333BD82414}" type="pres">
      <dgm:prSet presAssocID="{09725134-CFC7-4F8D-A8B9-5D916C48FE62}" presName="bentUpArrow1" presStyleLbl="alignImgPlace1" presStyleIdx="1" presStyleCnt="2" custLinFactNeighborX="11039" custLinFactNeighborY="-19891"/>
      <dgm:spPr/>
    </dgm:pt>
    <dgm:pt modelId="{058DEB06-ECFD-4919-8CE9-E35DAF8DBCBA}" type="pres">
      <dgm:prSet presAssocID="{09725134-CFC7-4F8D-A8B9-5D916C48FE62}" presName="ParentText" presStyleLbl="node1" presStyleIdx="1" presStyleCnt="3" custScaleY="69858" custLinFactNeighborX="-4356" custLinFactNeighborY="95">
        <dgm:presLayoutVars>
          <dgm:chMax val="1"/>
          <dgm:chPref val="1"/>
          <dgm:bulletEnabled val="1"/>
        </dgm:presLayoutVars>
      </dgm:prSet>
      <dgm:spPr/>
    </dgm:pt>
    <dgm:pt modelId="{4E40D5AC-EF11-4078-8EF8-EF3A8FB7751B}" type="pres">
      <dgm:prSet presAssocID="{09725134-CFC7-4F8D-A8B9-5D916C48FE62}" presName="ChildText" presStyleLbl="revTx" presStyleIdx="1" presStyleCnt="2">
        <dgm:presLayoutVars>
          <dgm:chMax val="0"/>
          <dgm:chPref val="0"/>
          <dgm:bulletEnabled val="1"/>
        </dgm:presLayoutVars>
      </dgm:prSet>
      <dgm:spPr/>
    </dgm:pt>
    <dgm:pt modelId="{C4AA6219-8F13-49D0-95E5-B3E8FA0339D6}" type="pres">
      <dgm:prSet presAssocID="{452E2035-512B-4D8F-B30D-5A0D50514D4C}" presName="sibTrans" presStyleCnt="0"/>
      <dgm:spPr/>
    </dgm:pt>
    <dgm:pt modelId="{FE054330-BB12-414B-AF4E-6C6D124F8314}" type="pres">
      <dgm:prSet presAssocID="{BADC2462-9DF8-4261-A089-F8326A614E30}" presName="composite" presStyleCnt="0"/>
      <dgm:spPr/>
    </dgm:pt>
    <dgm:pt modelId="{837A241F-32CE-46D1-BB6F-4D52D5BB3702}" type="pres">
      <dgm:prSet presAssocID="{BADC2462-9DF8-4261-A089-F8326A614E30}" presName="ParentText" presStyleLbl="node1" presStyleIdx="2" presStyleCnt="3" custScaleY="69858" custLinFactNeighborX="6221" custLinFactNeighborY="-6751">
        <dgm:presLayoutVars>
          <dgm:chMax val="1"/>
          <dgm:chPref val="1"/>
          <dgm:bulletEnabled val="1"/>
        </dgm:presLayoutVars>
      </dgm:prSet>
      <dgm:spPr/>
    </dgm:pt>
  </dgm:ptLst>
  <dgm:cxnLst>
    <dgm:cxn modelId="{7231143C-98B2-4DE9-8725-8AE7BA7BD9D5}" srcId="{80A7F672-D308-44F1-B6C6-E8B666F49ACB}" destId="{09725134-CFC7-4F8D-A8B9-5D916C48FE62}" srcOrd="1" destOrd="0" parTransId="{ACF70AFA-F7BF-4163-B00F-C9C1E4A83920}" sibTransId="{452E2035-512B-4D8F-B30D-5A0D50514D4C}"/>
    <dgm:cxn modelId="{3E114F52-25BF-4E5D-9335-22018BD52976}" srcId="{80A7F672-D308-44F1-B6C6-E8B666F49ACB}" destId="{BADC2462-9DF8-4261-A089-F8326A614E30}" srcOrd="2" destOrd="0" parTransId="{5F329A98-4220-492D-9492-A602240EF63D}" sibTransId="{87D512D1-F023-4E3D-9C1B-5714C1674728}"/>
    <dgm:cxn modelId="{ABAEFA54-7B2D-4AAF-B853-BB37768BC367}" type="presOf" srcId="{BADC2462-9DF8-4261-A089-F8326A614E30}" destId="{837A241F-32CE-46D1-BB6F-4D52D5BB3702}" srcOrd="0" destOrd="0" presId="urn:microsoft.com/office/officeart/2005/8/layout/StepDownProcess"/>
    <dgm:cxn modelId="{749D2F76-6FC5-404E-8C68-4D177BA15AF1}" type="presOf" srcId="{80A7F672-D308-44F1-B6C6-E8B666F49ACB}" destId="{CD2D9868-7EF3-4B37-9BF6-D8D362A8726D}" srcOrd="0" destOrd="0" presId="urn:microsoft.com/office/officeart/2005/8/layout/StepDownProcess"/>
    <dgm:cxn modelId="{01FAE485-258F-4EF7-9DD2-C676FE6A14F6}" srcId="{80A7F672-D308-44F1-B6C6-E8B666F49ACB}" destId="{4F348B95-8B36-4E7D-B597-614D72DA91A0}" srcOrd="0" destOrd="0" parTransId="{EE3FB58F-A54B-43A1-B241-27E7DD75126C}" sibTransId="{FF702612-BD88-49E3-A870-991D17D0F65F}"/>
    <dgm:cxn modelId="{212601DD-3607-454D-AB35-6A5804556E6B}" type="presOf" srcId="{4F348B95-8B36-4E7D-B597-614D72DA91A0}" destId="{6B674A68-415B-4593-9F31-329554906AED}" srcOrd="0" destOrd="0" presId="urn:microsoft.com/office/officeart/2005/8/layout/StepDownProcess"/>
    <dgm:cxn modelId="{5F4F38DE-FD37-42E4-9FC2-2E74EA82ACAE}" type="presOf" srcId="{09725134-CFC7-4F8D-A8B9-5D916C48FE62}" destId="{058DEB06-ECFD-4919-8CE9-E35DAF8DBCBA}" srcOrd="0" destOrd="0" presId="urn:microsoft.com/office/officeart/2005/8/layout/StepDownProcess"/>
    <dgm:cxn modelId="{C32E91CB-48CC-43B3-B2A4-0014F89886C5}" type="presParOf" srcId="{CD2D9868-7EF3-4B37-9BF6-D8D362A8726D}" destId="{84863ABC-F63E-4570-A9D8-D0434146BCEE}" srcOrd="0" destOrd="0" presId="urn:microsoft.com/office/officeart/2005/8/layout/StepDownProcess"/>
    <dgm:cxn modelId="{0DEFA2EA-BF62-4B6A-B3EE-C3FB4382DA33}" type="presParOf" srcId="{84863ABC-F63E-4570-A9D8-D0434146BCEE}" destId="{8DEEAF2E-47E6-4788-BAE9-0C44EB427F96}" srcOrd="0" destOrd="0" presId="urn:microsoft.com/office/officeart/2005/8/layout/StepDownProcess"/>
    <dgm:cxn modelId="{BB995563-DCBE-40A4-8183-FE41AD8A019F}" type="presParOf" srcId="{84863ABC-F63E-4570-A9D8-D0434146BCEE}" destId="{6B674A68-415B-4593-9F31-329554906AED}" srcOrd="1" destOrd="0" presId="urn:microsoft.com/office/officeart/2005/8/layout/StepDownProcess"/>
    <dgm:cxn modelId="{099A3D3D-22AF-47DF-BF7C-3996CEBD2F77}" type="presParOf" srcId="{84863ABC-F63E-4570-A9D8-D0434146BCEE}" destId="{52CECD68-B684-423E-9E98-7D4C27838866}" srcOrd="2" destOrd="0" presId="urn:microsoft.com/office/officeart/2005/8/layout/StepDownProcess"/>
    <dgm:cxn modelId="{DEAE93E7-E3A9-45EC-B4E0-AB2FC921A4FC}" type="presParOf" srcId="{CD2D9868-7EF3-4B37-9BF6-D8D362A8726D}" destId="{453DDE5F-B300-4825-97A1-3E15AA99907F}" srcOrd="1" destOrd="0" presId="urn:microsoft.com/office/officeart/2005/8/layout/StepDownProcess"/>
    <dgm:cxn modelId="{EC9BD691-4F9B-49EE-B66D-8553B0FDBA35}" type="presParOf" srcId="{CD2D9868-7EF3-4B37-9BF6-D8D362A8726D}" destId="{0D1E2545-2138-432D-BF6C-DA5FF4F7E1D8}" srcOrd="2" destOrd="0" presId="urn:microsoft.com/office/officeart/2005/8/layout/StepDownProcess"/>
    <dgm:cxn modelId="{CB624F8F-5B4F-4DA7-B4C8-DFF863A66610}" type="presParOf" srcId="{0D1E2545-2138-432D-BF6C-DA5FF4F7E1D8}" destId="{17AD5C75-7F8B-4199-B2F4-47333BD82414}" srcOrd="0" destOrd="0" presId="urn:microsoft.com/office/officeart/2005/8/layout/StepDownProcess"/>
    <dgm:cxn modelId="{2C4A92E5-98D0-469B-9CC0-B780619ACE13}" type="presParOf" srcId="{0D1E2545-2138-432D-BF6C-DA5FF4F7E1D8}" destId="{058DEB06-ECFD-4919-8CE9-E35DAF8DBCBA}" srcOrd="1" destOrd="0" presId="urn:microsoft.com/office/officeart/2005/8/layout/StepDownProcess"/>
    <dgm:cxn modelId="{D9960E73-A6CB-492B-A323-5C1BE83A2E7B}" type="presParOf" srcId="{0D1E2545-2138-432D-BF6C-DA5FF4F7E1D8}" destId="{4E40D5AC-EF11-4078-8EF8-EF3A8FB7751B}" srcOrd="2" destOrd="0" presId="urn:microsoft.com/office/officeart/2005/8/layout/StepDownProcess"/>
    <dgm:cxn modelId="{5883F408-1A68-49D9-A659-C012AF4F9B2C}" type="presParOf" srcId="{CD2D9868-7EF3-4B37-9BF6-D8D362A8726D}" destId="{C4AA6219-8F13-49D0-95E5-B3E8FA0339D6}" srcOrd="3" destOrd="0" presId="urn:microsoft.com/office/officeart/2005/8/layout/StepDownProcess"/>
    <dgm:cxn modelId="{5AAC626F-FD31-469E-8755-3E988936CBD8}" type="presParOf" srcId="{CD2D9868-7EF3-4B37-9BF6-D8D362A8726D}" destId="{FE054330-BB12-414B-AF4E-6C6D124F8314}" srcOrd="4" destOrd="0" presId="urn:microsoft.com/office/officeart/2005/8/layout/StepDownProcess"/>
    <dgm:cxn modelId="{894AEF04-D093-4CD8-987C-8FA772EA5699}" type="presParOf" srcId="{FE054330-BB12-414B-AF4E-6C6D124F8314}" destId="{837A241F-32CE-46D1-BB6F-4D52D5BB3702}" srcOrd="0" destOrd="0" presId="urn:microsoft.com/office/officeart/2005/8/layout/StepDownProcess"/>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EAF2E-47E6-4788-BAE9-0C44EB427F96}">
      <dsp:nvSpPr>
        <dsp:cNvPr id="0" name=""/>
        <dsp:cNvSpPr/>
      </dsp:nvSpPr>
      <dsp:spPr>
        <a:xfrm rot="5400000">
          <a:off x="731944" y="383716"/>
          <a:ext cx="440964" cy="502022"/>
        </a:xfrm>
        <a:prstGeom prst="bentUpArrow">
          <a:avLst>
            <a:gd name="adj1" fmla="val 32840"/>
            <a:gd name="adj2" fmla="val 25000"/>
            <a:gd name="adj3" fmla="val 35780"/>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674A68-415B-4593-9F31-329554906AED}">
      <dsp:nvSpPr>
        <dsp:cNvPr id="0" name=""/>
        <dsp:cNvSpPr/>
      </dsp:nvSpPr>
      <dsp:spPr>
        <a:xfrm>
          <a:off x="522754" y="32665"/>
          <a:ext cx="742325" cy="362984"/>
        </a:xfrm>
        <a:prstGeom prst="roundRect">
          <a:avLst>
            <a:gd name="adj" fmla="val 166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Q</a:t>
          </a:r>
          <a:r>
            <a:rPr lang="zh-CN" altLang="en-US" sz="1100" kern="1200" dirty="0"/>
            <a:t>別</a:t>
          </a:r>
          <a:endParaRPr lang="ja-JP" altLang="en-US" sz="1100" kern="1200" dirty="0"/>
        </a:p>
      </dsp:txBody>
      <dsp:txXfrm>
        <a:off x="540477" y="50388"/>
        <a:ext cx="706879" cy="327538"/>
      </dsp:txXfrm>
    </dsp:sp>
    <dsp:sp modelId="{52CECD68-B684-423E-9E98-7D4C27838866}">
      <dsp:nvSpPr>
        <dsp:cNvPr id="0" name=""/>
        <dsp:cNvSpPr/>
      </dsp:nvSpPr>
      <dsp:spPr>
        <a:xfrm>
          <a:off x="1422096" y="16975"/>
          <a:ext cx="539896" cy="419966"/>
        </a:xfrm>
        <a:prstGeom prst="rect">
          <a:avLst/>
        </a:prstGeom>
        <a:noFill/>
        <a:ln>
          <a:noFill/>
        </a:ln>
        <a:effectLst/>
      </dsp:spPr>
      <dsp:style>
        <a:lnRef idx="0">
          <a:scrgbClr r="0" g="0" b="0"/>
        </a:lnRef>
        <a:fillRef idx="0">
          <a:scrgbClr r="0" g="0" b="0"/>
        </a:fillRef>
        <a:effectRef idx="0">
          <a:scrgbClr r="0" g="0" b="0"/>
        </a:effectRef>
        <a:fontRef idx="minor"/>
      </dsp:style>
    </dsp:sp>
    <dsp:sp modelId="{17AD5C75-7F8B-4199-B2F4-47333BD82414}">
      <dsp:nvSpPr>
        <dsp:cNvPr id="0" name=""/>
        <dsp:cNvSpPr/>
      </dsp:nvSpPr>
      <dsp:spPr>
        <a:xfrm rot="5400000">
          <a:off x="1458247" y="902655"/>
          <a:ext cx="440964" cy="502022"/>
        </a:xfrm>
        <a:prstGeom prst="bentUpArrow">
          <a:avLst>
            <a:gd name="adj1" fmla="val 32840"/>
            <a:gd name="adj2" fmla="val 25000"/>
            <a:gd name="adj3" fmla="val 35780"/>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8DEB06-ECFD-4919-8CE9-E35DAF8DBCBA}">
      <dsp:nvSpPr>
        <dsp:cNvPr id="0" name=""/>
        <dsp:cNvSpPr/>
      </dsp:nvSpPr>
      <dsp:spPr>
        <a:xfrm>
          <a:off x="1216729" y="561386"/>
          <a:ext cx="742325" cy="362984"/>
        </a:xfrm>
        <a:prstGeom prst="roundRect">
          <a:avLst>
            <a:gd name="adj" fmla="val 166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COM/CON</a:t>
          </a:r>
          <a:endParaRPr lang="ja-JP" altLang="en-US" sz="1100" kern="1200" dirty="0"/>
        </a:p>
      </dsp:txBody>
      <dsp:txXfrm>
        <a:off x="1234452" y="579109"/>
        <a:ext cx="706879" cy="327538"/>
      </dsp:txXfrm>
    </dsp:sp>
    <dsp:sp modelId="{4E40D5AC-EF11-4078-8EF8-EF3A8FB7751B}">
      <dsp:nvSpPr>
        <dsp:cNvPr id="0" name=""/>
        <dsp:cNvSpPr/>
      </dsp:nvSpPr>
      <dsp:spPr>
        <a:xfrm>
          <a:off x="2037563" y="551105"/>
          <a:ext cx="539896" cy="419966"/>
        </a:xfrm>
        <a:prstGeom prst="rect">
          <a:avLst/>
        </a:prstGeom>
        <a:noFill/>
        <a:ln>
          <a:noFill/>
        </a:ln>
        <a:effectLst/>
      </dsp:spPr>
      <dsp:style>
        <a:lnRef idx="0">
          <a:scrgbClr r="0" g="0" b="0"/>
        </a:lnRef>
        <a:fillRef idx="0">
          <a:scrgbClr r="0" g="0" b="0"/>
        </a:fillRef>
        <a:effectRef idx="0">
          <a:scrgbClr r="0" g="0" b="0"/>
        </a:effectRef>
        <a:fontRef idx="minor"/>
      </dsp:style>
    </dsp:sp>
    <dsp:sp modelId="{837A241F-32CE-46D1-BB6F-4D52D5BB3702}">
      <dsp:nvSpPr>
        <dsp:cNvPr id="0" name=""/>
        <dsp:cNvSpPr/>
      </dsp:nvSpPr>
      <dsp:spPr>
        <a:xfrm>
          <a:off x="1993830" y="1050152"/>
          <a:ext cx="742325" cy="362984"/>
        </a:xfrm>
        <a:prstGeom prst="roundRect">
          <a:avLst>
            <a:gd name="adj" fmla="val 16670"/>
          </a:avLst>
        </a:prstGeom>
        <a:solidFill>
          <a:srgbClr val="FFFF00"/>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ja-JP" sz="1100" kern="1200" dirty="0"/>
            <a:t>Model</a:t>
          </a:r>
          <a:endParaRPr lang="ja-JP" altLang="en-US" sz="1100" kern="1200" dirty="0"/>
        </a:p>
      </dsp:txBody>
      <dsp:txXfrm>
        <a:off x="2011553" y="1067875"/>
        <a:ext cx="706879" cy="3275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EAF2E-47E6-4788-BAE9-0C44EB427F96}">
      <dsp:nvSpPr>
        <dsp:cNvPr id="0" name=""/>
        <dsp:cNvSpPr/>
      </dsp:nvSpPr>
      <dsp:spPr>
        <a:xfrm rot="5400000">
          <a:off x="754558" y="236654"/>
          <a:ext cx="266014" cy="375654"/>
        </a:xfrm>
        <a:prstGeom prst="bentUpArrow">
          <a:avLst>
            <a:gd name="adj1" fmla="val 32840"/>
            <a:gd name="adj2" fmla="val 25000"/>
            <a:gd name="adj3" fmla="val 35780"/>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674A68-415B-4593-9F31-329554906AED}">
      <dsp:nvSpPr>
        <dsp:cNvPr id="0" name=""/>
        <dsp:cNvSpPr/>
      </dsp:nvSpPr>
      <dsp:spPr>
        <a:xfrm>
          <a:off x="629627" y="25448"/>
          <a:ext cx="864002" cy="291210"/>
        </a:xfrm>
        <a:prstGeom prst="roundRect">
          <a:avLst>
            <a:gd name="adj" fmla="val 166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Q</a:t>
          </a:r>
          <a:r>
            <a:rPr lang="zh-CN" altLang="en-US" sz="1100" kern="1200" dirty="0"/>
            <a:t>別</a:t>
          </a:r>
          <a:endParaRPr lang="ja-JP" altLang="en-US" sz="1100" kern="1200" dirty="0"/>
        </a:p>
      </dsp:txBody>
      <dsp:txXfrm>
        <a:off x="643845" y="39666"/>
        <a:ext cx="835566" cy="262774"/>
      </dsp:txXfrm>
    </dsp:sp>
    <dsp:sp modelId="{52CECD68-B684-423E-9E98-7D4C27838866}">
      <dsp:nvSpPr>
        <dsp:cNvPr id="0" name=""/>
        <dsp:cNvSpPr/>
      </dsp:nvSpPr>
      <dsp:spPr>
        <a:xfrm>
          <a:off x="1142249" y="10281"/>
          <a:ext cx="403994" cy="314252"/>
        </a:xfrm>
        <a:prstGeom prst="rect">
          <a:avLst/>
        </a:prstGeom>
        <a:noFill/>
        <a:ln>
          <a:noFill/>
        </a:ln>
        <a:effectLst/>
      </dsp:spPr>
      <dsp:style>
        <a:lnRef idx="0">
          <a:scrgbClr r="0" g="0" b="0"/>
        </a:lnRef>
        <a:fillRef idx="0">
          <a:scrgbClr r="0" g="0" b="0"/>
        </a:fillRef>
        <a:effectRef idx="0">
          <a:scrgbClr r="0" g="0" b="0"/>
        </a:effectRef>
        <a:fontRef idx="minor"/>
      </dsp:style>
    </dsp:sp>
    <dsp:sp modelId="{17AD5C75-7F8B-4199-B2F4-47333BD82414}">
      <dsp:nvSpPr>
        <dsp:cNvPr id="0" name=""/>
        <dsp:cNvSpPr/>
      </dsp:nvSpPr>
      <dsp:spPr>
        <a:xfrm rot="5400000">
          <a:off x="1171850" y="633451"/>
          <a:ext cx="329965" cy="375654"/>
        </a:xfrm>
        <a:prstGeom prst="bentUpArrow">
          <a:avLst>
            <a:gd name="adj1" fmla="val 32840"/>
            <a:gd name="adj2" fmla="val 25000"/>
            <a:gd name="adj3" fmla="val 35780"/>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8DEB06-ECFD-4919-8CE9-E35DAF8DBCBA}">
      <dsp:nvSpPr>
        <dsp:cNvPr id="0" name=""/>
        <dsp:cNvSpPr/>
      </dsp:nvSpPr>
      <dsp:spPr>
        <a:xfrm>
          <a:off x="1099755" y="375305"/>
          <a:ext cx="864002" cy="291210"/>
        </a:xfrm>
        <a:prstGeom prst="roundRect">
          <a:avLst>
            <a:gd name="adj" fmla="val 166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COM/CON</a:t>
          </a:r>
          <a:endParaRPr lang="ja-JP" altLang="en-US" sz="1100" kern="1200" dirty="0"/>
        </a:p>
      </dsp:txBody>
      <dsp:txXfrm>
        <a:off x="1113973" y="389523"/>
        <a:ext cx="835566" cy="262774"/>
      </dsp:txXfrm>
    </dsp:sp>
    <dsp:sp modelId="{4E40D5AC-EF11-4078-8EF8-EF3A8FB7751B}">
      <dsp:nvSpPr>
        <dsp:cNvPr id="0" name=""/>
        <dsp:cNvSpPr/>
      </dsp:nvSpPr>
      <dsp:spPr>
        <a:xfrm>
          <a:off x="1676839" y="377985"/>
          <a:ext cx="403994" cy="314252"/>
        </a:xfrm>
        <a:prstGeom prst="rect">
          <a:avLst/>
        </a:prstGeom>
        <a:noFill/>
        <a:ln>
          <a:noFill/>
        </a:ln>
        <a:effectLst/>
      </dsp:spPr>
      <dsp:style>
        <a:lnRef idx="0">
          <a:scrgbClr r="0" g="0" b="0"/>
        </a:lnRef>
        <a:fillRef idx="0">
          <a:scrgbClr r="0" g="0" b="0"/>
        </a:fillRef>
        <a:effectRef idx="0">
          <a:scrgbClr r="0" g="0" b="0"/>
        </a:effectRef>
        <a:fontRef idx="minor"/>
      </dsp:style>
    </dsp:sp>
    <dsp:sp modelId="{3A351588-E441-4BBF-A3AD-51015A583BFC}">
      <dsp:nvSpPr>
        <dsp:cNvPr id="0" name=""/>
        <dsp:cNvSpPr/>
      </dsp:nvSpPr>
      <dsp:spPr>
        <a:xfrm rot="5400000">
          <a:off x="1651166" y="1005568"/>
          <a:ext cx="329965" cy="375654"/>
        </a:xfrm>
        <a:prstGeom prst="bentUpArrow">
          <a:avLst>
            <a:gd name="adj1" fmla="val 32840"/>
            <a:gd name="adj2" fmla="val 25000"/>
            <a:gd name="adj3" fmla="val 35780"/>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7A241F-32CE-46D1-BB6F-4D52D5BB3702}">
      <dsp:nvSpPr>
        <dsp:cNvPr id="0" name=""/>
        <dsp:cNvSpPr/>
      </dsp:nvSpPr>
      <dsp:spPr>
        <a:xfrm>
          <a:off x="1510081" y="737278"/>
          <a:ext cx="864002" cy="291210"/>
        </a:xfrm>
        <a:prstGeom prst="roundRect">
          <a:avLst>
            <a:gd name="adj" fmla="val 16670"/>
          </a:avLst>
        </a:prstGeom>
        <a:solidFill>
          <a:srgbClr val="FFFF00"/>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ja-JP" sz="1100" kern="1200" dirty="0"/>
            <a:t>Model</a:t>
          </a:r>
          <a:endParaRPr lang="ja-JP" altLang="en-US" sz="1100" kern="1200" dirty="0"/>
        </a:p>
      </dsp:txBody>
      <dsp:txXfrm>
        <a:off x="1524299" y="751496"/>
        <a:ext cx="835566" cy="262774"/>
      </dsp:txXfrm>
    </dsp:sp>
    <dsp:sp modelId="{CEB00EE8-FBE5-479C-B4AE-823F3C97C9CE}">
      <dsp:nvSpPr>
        <dsp:cNvPr id="0" name=""/>
        <dsp:cNvSpPr/>
      </dsp:nvSpPr>
      <dsp:spPr>
        <a:xfrm>
          <a:off x="2211429" y="777665"/>
          <a:ext cx="403994" cy="314252"/>
        </a:xfrm>
        <a:prstGeom prst="rect">
          <a:avLst/>
        </a:prstGeom>
        <a:noFill/>
        <a:ln>
          <a:noFill/>
        </a:ln>
        <a:effectLst/>
      </dsp:spPr>
      <dsp:style>
        <a:lnRef idx="0">
          <a:scrgbClr r="0" g="0" b="0"/>
        </a:lnRef>
        <a:fillRef idx="0">
          <a:scrgbClr r="0" g="0" b="0"/>
        </a:fillRef>
        <a:effectRef idx="0">
          <a:scrgbClr r="0" g="0" b="0"/>
        </a:effectRef>
        <a:fontRef idx="minor"/>
      </dsp:style>
    </dsp:sp>
    <dsp:sp modelId="{D216E5FB-96DF-4403-AD58-75124AB52BAA}">
      <dsp:nvSpPr>
        <dsp:cNvPr id="0" name=""/>
        <dsp:cNvSpPr/>
      </dsp:nvSpPr>
      <dsp:spPr>
        <a:xfrm>
          <a:off x="2044338" y="1125248"/>
          <a:ext cx="864002" cy="291210"/>
        </a:xfrm>
        <a:prstGeom prst="roundRect">
          <a:avLst>
            <a:gd name="adj" fmla="val 166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ja-JP" sz="1100" kern="1200" dirty="0"/>
            <a:t>BIOS/AVL..</a:t>
          </a:r>
          <a:endParaRPr lang="ja-JP" altLang="en-US" sz="1100" kern="1200" dirty="0"/>
        </a:p>
      </dsp:txBody>
      <dsp:txXfrm>
        <a:off x="2058556" y="1139466"/>
        <a:ext cx="835566" cy="2627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EAF2E-47E6-4788-BAE9-0C44EB427F96}">
      <dsp:nvSpPr>
        <dsp:cNvPr id="0" name=""/>
        <dsp:cNvSpPr/>
      </dsp:nvSpPr>
      <dsp:spPr>
        <a:xfrm rot="5400000">
          <a:off x="750419" y="372617"/>
          <a:ext cx="440964" cy="502022"/>
        </a:xfrm>
        <a:prstGeom prst="bentUpArrow">
          <a:avLst>
            <a:gd name="adj1" fmla="val 32840"/>
            <a:gd name="adj2" fmla="val 25000"/>
            <a:gd name="adj3" fmla="val 35780"/>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674A68-415B-4593-9F31-329554906AED}">
      <dsp:nvSpPr>
        <dsp:cNvPr id="0" name=""/>
        <dsp:cNvSpPr/>
      </dsp:nvSpPr>
      <dsp:spPr>
        <a:xfrm>
          <a:off x="504278" y="0"/>
          <a:ext cx="742325" cy="362984"/>
        </a:xfrm>
        <a:prstGeom prst="roundRect">
          <a:avLst>
            <a:gd name="adj" fmla="val 166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ja-JP" sz="1100" kern="1200" dirty="0"/>
            <a:t>HW type</a:t>
          </a:r>
          <a:endParaRPr lang="ja-JP" altLang="en-US" sz="1100" kern="1200" dirty="0"/>
        </a:p>
      </dsp:txBody>
      <dsp:txXfrm>
        <a:off x="522001" y="17723"/>
        <a:ext cx="706879" cy="327538"/>
      </dsp:txXfrm>
    </dsp:sp>
    <dsp:sp modelId="{52CECD68-B684-423E-9E98-7D4C27838866}">
      <dsp:nvSpPr>
        <dsp:cNvPr id="0" name=""/>
        <dsp:cNvSpPr/>
      </dsp:nvSpPr>
      <dsp:spPr>
        <a:xfrm>
          <a:off x="1422096" y="16975"/>
          <a:ext cx="539896" cy="419966"/>
        </a:xfrm>
        <a:prstGeom prst="rect">
          <a:avLst/>
        </a:prstGeom>
        <a:noFill/>
        <a:ln>
          <a:noFill/>
        </a:ln>
        <a:effectLst/>
      </dsp:spPr>
      <dsp:style>
        <a:lnRef idx="0">
          <a:scrgbClr r="0" g="0" b="0"/>
        </a:lnRef>
        <a:fillRef idx="0">
          <a:scrgbClr r="0" g="0" b="0"/>
        </a:fillRef>
        <a:effectRef idx="0">
          <a:scrgbClr r="0" g="0" b="0"/>
        </a:effectRef>
        <a:fontRef idx="minor"/>
      </dsp:style>
    </dsp:sp>
    <dsp:sp modelId="{17AD5C75-7F8B-4199-B2F4-47333BD82414}">
      <dsp:nvSpPr>
        <dsp:cNvPr id="0" name=""/>
        <dsp:cNvSpPr/>
      </dsp:nvSpPr>
      <dsp:spPr>
        <a:xfrm rot="5400000">
          <a:off x="1467485" y="902655"/>
          <a:ext cx="440964" cy="502022"/>
        </a:xfrm>
        <a:prstGeom prst="bentUpArrow">
          <a:avLst>
            <a:gd name="adj1" fmla="val 32840"/>
            <a:gd name="adj2" fmla="val 25000"/>
            <a:gd name="adj3" fmla="val 35780"/>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8DEB06-ECFD-4919-8CE9-E35DAF8DBCBA}">
      <dsp:nvSpPr>
        <dsp:cNvPr id="0" name=""/>
        <dsp:cNvSpPr/>
      </dsp:nvSpPr>
      <dsp:spPr>
        <a:xfrm>
          <a:off x="1262902" y="580352"/>
          <a:ext cx="742325" cy="362984"/>
        </a:xfrm>
        <a:prstGeom prst="roundRect">
          <a:avLst>
            <a:gd name="adj" fmla="val 166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ja-JP" sz="1100" kern="1200" dirty="0"/>
            <a:t>Brand</a:t>
          </a:r>
          <a:endParaRPr lang="ja-JP" altLang="en-US" sz="1100" kern="1200" dirty="0"/>
        </a:p>
      </dsp:txBody>
      <dsp:txXfrm>
        <a:off x="1280625" y="598075"/>
        <a:ext cx="706879" cy="327538"/>
      </dsp:txXfrm>
    </dsp:sp>
    <dsp:sp modelId="{4E40D5AC-EF11-4078-8EF8-EF3A8FB7751B}">
      <dsp:nvSpPr>
        <dsp:cNvPr id="0" name=""/>
        <dsp:cNvSpPr/>
      </dsp:nvSpPr>
      <dsp:spPr>
        <a:xfrm>
          <a:off x="2037563" y="551105"/>
          <a:ext cx="539896" cy="419966"/>
        </a:xfrm>
        <a:prstGeom prst="rect">
          <a:avLst/>
        </a:prstGeom>
        <a:noFill/>
        <a:ln>
          <a:noFill/>
        </a:ln>
        <a:effectLst/>
      </dsp:spPr>
      <dsp:style>
        <a:lnRef idx="0">
          <a:scrgbClr r="0" g="0" b="0"/>
        </a:lnRef>
        <a:fillRef idx="0">
          <a:scrgbClr r="0" g="0" b="0"/>
        </a:fillRef>
        <a:effectRef idx="0">
          <a:scrgbClr r="0" g="0" b="0"/>
        </a:effectRef>
        <a:fontRef idx="minor"/>
      </dsp:style>
    </dsp:sp>
    <dsp:sp modelId="{837A241F-32CE-46D1-BB6F-4D52D5BB3702}">
      <dsp:nvSpPr>
        <dsp:cNvPr id="0" name=""/>
        <dsp:cNvSpPr/>
      </dsp:nvSpPr>
      <dsp:spPr>
        <a:xfrm>
          <a:off x="1956884" y="1050157"/>
          <a:ext cx="742325" cy="362984"/>
        </a:xfrm>
        <a:prstGeom prst="roundRect">
          <a:avLst>
            <a:gd name="adj" fmla="val 166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ja-JP" sz="1100" kern="1200" dirty="0"/>
            <a:t>HW Model</a:t>
          </a:r>
          <a:endParaRPr lang="ja-JP" altLang="en-US" sz="1100" kern="1200" dirty="0"/>
        </a:p>
      </dsp:txBody>
      <dsp:txXfrm>
        <a:off x="1974607" y="1067880"/>
        <a:ext cx="706879" cy="327538"/>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C5AAE-CA53-494C-B7D7-09BFC751920C}" type="datetimeFigureOut">
              <a:rPr kumimoji="1" lang="ja-JP" altLang="en-US" smtClean="0"/>
              <a:t>2021/3/5</a:t>
            </a:fld>
            <a:endParaRPr kumimoji="1" lang="ja-JP"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ja-JP"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35BDC-14F8-49A1-8C5E-A68E50DB556B}" type="slidenum">
              <a:rPr kumimoji="1" lang="ja-JP" altLang="en-US" smtClean="0"/>
              <a:t>‹#›</a:t>
            </a:fld>
            <a:endParaRPr kumimoji="1" lang="ja-JP" altLang="en-US"/>
          </a:p>
        </p:txBody>
      </p:sp>
    </p:spTree>
    <p:extLst>
      <p:ext uri="{BB962C8B-B14F-4D97-AF65-F5344CB8AC3E}">
        <p14:creationId xmlns:p14="http://schemas.microsoft.com/office/powerpoint/2010/main" val="24562157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4100"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3"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標題 1"/>
          <p:cNvSpPr>
            <a:spLocks noGrp="1"/>
          </p:cNvSpPr>
          <p:nvPr>
            <p:ph type="ctrTitle" hasCustomPrompt="1"/>
          </p:nvPr>
        </p:nvSpPr>
        <p:spPr>
          <a:xfrm>
            <a:off x="1103446" y="4581130"/>
            <a:ext cx="8685989" cy="1056117"/>
          </a:xfrm>
          <a:prstGeom prst="rect">
            <a:avLst/>
          </a:prstGeom>
        </p:spPr>
        <p:txBody>
          <a:bodyPr>
            <a:normAutofit/>
          </a:bodyPr>
          <a:lstStyle>
            <a:lvl1pPr algn="l">
              <a:lnSpc>
                <a:spcPct val="150000"/>
              </a:lnSpc>
              <a:defRPr sz="4000" b="1">
                <a:solidFill>
                  <a:schemeClr val="tx2">
                    <a:lumMod val="60000"/>
                    <a:lumOff val="40000"/>
                  </a:schemeClr>
                </a:solidFill>
                <a:latin typeface="+mj-lt"/>
              </a:defRPr>
            </a:lvl1pPr>
          </a:lstStyle>
          <a:p>
            <a:r>
              <a:rPr lang="en-US" altLang="zh-TW" dirty="0"/>
              <a:t>Put Presentation Title Here</a:t>
            </a:r>
            <a:endParaRPr lang="zh-TW" altLang="en-US" dirty="0"/>
          </a:p>
        </p:txBody>
      </p:sp>
      <p:sp>
        <p:nvSpPr>
          <p:cNvPr id="12" name="文字版面配置區 16"/>
          <p:cNvSpPr>
            <a:spLocks noGrp="1"/>
          </p:cNvSpPr>
          <p:nvPr>
            <p:ph type="body" sz="quarter" idx="15" hasCustomPrompt="1"/>
          </p:nvPr>
        </p:nvSpPr>
        <p:spPr>
          <a:xfrm>
            <a:off x="4175787" y="5733257"/>
            <a:ext cx="2880320" cy="479953"/>
          </a:xfrm>
          <a:prstGeom prst="rect">
            <a:avLst/>
          </a:prstGeom>
        </p:spPr>
        <p:txBody>
          <a:bodyPr/>
          <a:lstStyle>
            <a:lvl1pPr marL="0" indent="0" algn="l">
              <a:buFontTx/>
              <a:buNone/>
              <a:defRPr sz="2133">
                <a:solidFill>
                  <a:schemeClr val="bg1">
                    <a:lumMod val="50000"/>
                  </a:schemeClr>
                </a:solidFill>
              </a:defRPr>
            </a:lvl1pPr>
          </a:lstStyle>
          <a:p>
            <a:pPr lvl="0"/>
            <a:r>
              <a:rPr lang="en-US" altLang="zh-TW" dirty="0"/>
              <a:t>Day/Month/2020</a:t>
            </a:r>
            <a:endParaRPr lang="zh-TW" altLang="en-US" dirty="0"/>
          </a:p>
        </p:txBody>
      </p:sp>
      <p:sp>
        <p:nvSpPr>
          <p:cNvPr id="13" name="文字版面配置區 16"/>
          <p:cNvSpPr>
            <a:spLocks noGrp="1"/>
          </p:cNvSpPr>
          <p:nvPr>
            <p:ph type="body" sz="quarter" idx="16" hasCustomPrompt="1"/>
          </p:nvPr>
        </p:nvSpPr>
        <p:spPr>
          <a:xfrm>
            <a:off x="1103445" y="5733257"/>
            <a:ext cx="2976331" cy="479953"/>
          </a:xfrm>
          <a:prstGeom prst="rect">
            <a:avLst/>
          </a:prstGeom>
        </p:spPr>
        <p:txBody>
          <a:bodyPr/>
          <a:lstStyle>
            <a:lvl1pPr marL="0" indent="0" algn="l">
              <a:buFontTx/>
              <a:buNone/>
              <a:defRPr sz="2133" b="1" baseline="0">
                <a:solidFill>
                  <a:schemeClr val="bg1">
                    <a:lumMod val="50000"/>
                  </a:schemeClr>
                </a:solidFill>
              </a:defRPr>
            </a:lvl1pPr>
          </a:lstStyle>
          <a:p>
            <a:pPr lvl="0"/>
            <a:r>
              <a:rPr lang="en-US" altLang="zh-TW" dirty="0"/>
              <a:t>Presenter Name</a:t>
            </a:r>
            <a:endParaRPr lang="zh-TW" altLang="en-US" dirty="0"/>
          </a:p>
        </p:txBody>
      </p:sp>
    </p:spTree>
    <p:extLst>
      <p:ext uri="{BB962C8B-B14F-4D97-AF65-F5344CB8AC3E}">
        <p14:creationId xmlns:p14="http://schemas.microsoft.com/office/powerpoint/2010/main" val="178646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標題投影片">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7CDF5037-79E5-46F4-B861-9D0AE34572F6}"/>
              </a:ext>
            </a:extLst>
          </p:cNvPr>
          <p:cNvSpPr>
            <a:spLocks noGrp="1"/>
          </p:cNvSpPr>
          <p:nvPr>
            <p:ph type="dt" sz="half" idx="10"/>
          </p:nvPr>
        </p:nvSpPr>
        <p:spPr/>
        <p:txBody>
          <a:bodyPr/>
          <a:lstStyle/>
          <a:p>
            <a:fld id="{D05937D6-7999-413F-BEA7-DA51D87AD998}" type="datetime1">
              <a:rPr kumimoji="1" lang="ja-JP" altLang="en-US" smtClean="0"/>
              <a:t>2021/3/5</a:t>
            </a:fld>
            <a:endParaRPr kumimoji="1" lang="ja-JP" altLang="en-US"/>
          </a:p>
        </p:txBody>
      </p:sp>
      <p:sp>
        <p:nvSpPr>
          <p:cNvPr id="5" name="頁尾版面配置區 4">
            <a:extLst>
              <a:ext uri="{FF2B5EF4-FFF2-40B4-BE49-F238E27FC236}">
                <a16:creationId xmlns:a16="http://schemas.microsoft.com/office/drawing/2014/main" id="{0AC05A55-96D6-40A2-B044-AFF1DBF30959}"/>
              </a:ext>
            </a:extLst>
          </p:cNvPr>
          <p:cNvSpPr>
            <a:spLocks noGrp="1"/>
          </p:cNvSpPr>
          <p:nvPr>
            <p:ph type="ftr" sz="quarter" idx="11"/>
          </p:nvPr>
        </p:nvSpPr>
        <p:spPr/>
        <p:txBody>
          <a:bodyPr/>
          <a:lstStyle/>
          <a:p>
            <a:endParaRPr kumimoji="1" lang="ja-JP" altLang="en-US"/>
          </a:p>
        </p:txBody>
      </p:sp>
      <p:sp>
        <p:nvSpPr>
          <p:cNvPr id="6" name="投影片編號版面配置區 5">
            <a:extLst>
              <a:ext uri="{FF2B5EF4-FFF2-40B4-BE49-F238E27FC236}">
                <a16:creationId xmlns:a16="http://schemas.microsoft.com/office/drawing/2014/main" id="{D8E864BF-1D64-4DD8-805E-90130C771F55}"/>
              </a:ext>
            </a:extLst>
          </p:cNvPr>
          <p:cNvSpPr>
            <a:spLocks noGrp="1"/>
          </p:cNvSpPr>
          <p:nvPr>
            <p:ph type="sldNum" sz="quarter" idx="12"/>
          </p:nvPr>
        </p:nvSpPr>
        <p:spPr/>
        <p:txBody>
          <a:bodyPr/>
          <a:lstStyle/>
          <a:p>
            <a:fld id="{A67835EE-C211-4EF4-AE5C-49454626FFB9}" type="slidenum">
              <a:rPr kumimoji="1" lang="ja-JP" altLang="en-US" smtClean="0"/>
              <a:t>‹#›</a:t>
            </a:fld>
            <a:endParaRPr kumimoji="1" lang="ja-JP" altLang="en-US"/>
          </a:p>
        </p:txBody>
      </p:sp>
    </p:spTree>
    <p:extLst>
      <p:ext uri="{BB962C8B-B14F-4D97-AF65-F5344CB8AC3E}">
        <p14:creationId xmlns:p14="http://schemas.microsoft.com/office/powerpoint/2010/main" val="250405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heet-3">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4" y="-1"/>
            <a:ext cx="12190133" cy="68569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6"/>
          <p:cNvSpPr txBox="1">
            <a:spLocks noChangeArrowheads="1"/>
          </p:cNvSpPr>
          <p:nvPr userDrawn="1"/>
        </p:nvSpPr>
        <p:spPr bwMode="white">
          <a:xfrm>
            <a:off x="4367808" y="1508787"/>
            <a:ext cx="7200800" cy="2349041"/>
          </a:xfrm>
          <a:prstGeom prst="rect">
            <a:avLst/>
          </a:prstGeom>
          <a:solidFill>
            <a:srgbClr val="FFFFFF">
              <a:alpha val="58039"/>
            </a:srgbClr>
          </a:solidFill>
          <a:ln w="9525">
            <a:noFill/>
            <a:miter lim="800000"/>
            <a:headEnd/>
            <a:tailEnd/>
          </a:ln>
        </p:spPr>
        <p:txBody>
          <a:bodyPr wrap="square">
            <a:spAutoFit/>
          </a:bodyPr>
          <a:lstStyle/>
          <a:p>
            <a:pPr algn="ctr">
              <a:defRPr/>
            </a:pPr>
            <a:r>
              <a:rPr lang="en-US" altLang="zh-TW" sz="2933" i="0" dirty="0">
                <a:solidFill>
                  <a:schemeClr val="tx2">
                    <a:lumMod val="60000"/>
                    <a:lumOff val="40000"/>
                  </a:schemeClr>
                </a:solidFill>
                <a:latin typeface="+mn-lt"/>
              </a:rPr>
              <a:t>Allion is the premier resource for all of your third party testing needs. Our services bring products to market more quickly, reliably, and cost effectively to protect your brand quality and that of your suppliers. </a:t>
            </a:r>
          </a:p>
        </p:txBody>
      </p:sp>
    </p:spTree>
    <p:extLst>
      <p:ext uri="{BB962C8B-B14F-4D97-AF65-F5344CB8AC3E}">
        <p14:creationId xmlns:p14="http://schemas.microsoft.com/office/powerpoint/2010/main" val="15030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C4F49-D3F7-4679-AE00-6773B8081F5A}"/>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endParaRPr kumimoji="1" lang="ja-JP" altLang="en-US"/>
          </a:p>
        </p:txBody>
      </p:sp>
      <p:sp>
        <p:nvSpPr>
          <p:cNvPr id="3" name="副標題 2">
            <a:extLst>
              <a:ext uri="{FF2B5EF4-FFF2-40B4-BE49-F238E27FC236}">
                <a16:creationId xmlns:a16="http://schemas.microsoft.com/office/drawing/2014/main" id="{52C43131-A27B-4176-BEC2-1804A991C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endParaRPr kumimoji="1" lang="ja-JP" altLang="en-US"/>
          </a:p>
        </p:txBody>
      </p:sp>
      <p:sp>
        <p:nvSpPr>
          <p:cNvPr id="4" name="日期版面配置區 3">
            <a:extLst>
              <a:ext uri="{FF2B5EF4-FFF2-40B4-BE49-F238E27FC236}">
                <a16:creationId xmlns:a16="http://schemas.microsoft.com/office/drawing/2014/main" id="{A4992E42-B68D-4BC6-AA87-FE170AED7FA3}"/>
              </a:ext>
            </a:extLst>
          </p:cNvPr>
          <p:cNvSpPr>
            <a:spLocks noGrp="1"/>
          </p:cNvSpPr>
          <p:nvPr>
            <p:ph type="dt" sz="half" idx="10"/>
          </p:nvPr>
        </p:nvSpPr>
        <p:spPr/>
        <p:txBody>
          <a:bodyPr/>
          <a:lstStyle/>
          <a:p>
            <a:fld id="{D73227FB-867B-402A-BDE9-E0E5E4741EEB}" type="datetime1">
              <a:rPr kumimoji="1" lang="ja-JP" altLang="en-US" smtClean="0"/>
              <a:t>2021/3/5</a:t>
            </a:fld>
            <a:endParaRPr kumimoji="1" lang="ja-JP" altLang="en-US"/>
          </a:p>
        </p:txBody>
      </p:sp>
      <p:sp>
        <p:nvSpPr>
          <p:cNvPr id="5" name="頁尾版面配置區 4">
            <a:extLst>
              <a:ext uri="{FF2B5EF4-FFF2-40B4-BE49-F238E27FC236}">
                <a16:creationId xmlns:a16="http://schemas.microsoft.com/office/drawing/2014/main" id="{97CB89F4-BDE6-444B-BF45-5FFC872CD017}"/>
              </a:ext>
            </a:extLst>
          </p:cNvPr>
          <p:cNvSpPr>
            <a:spLocks noGrp="1"/>
          </p:cNvSpPr>
          <p:nvPr>
            <p:ph type="ftr" sz="quarter" idx="11"/>
          </p:nvPr>
        </p:nvSpPr>
        <p:spPr/>
        <p:txBody>
          <a:bodyPr/>
          <a:lstStyle/>
          <a:p>
            <a:endParaRPr kumimoji="1" lang="ja-JP" altLang="en-US"/>
          </a:p>
        </p:txBody>
      </p:sp>
      <p:sp>
        <p:nvSpPr>
          <p:cNvPr id="6" name="投影片編號版面配置區 5">
            <a:extLst>
              <a:ext uri="{FF2B5EF4-FFF2-40B4-BE49-F238E27FC236}">
                <a16:creationId xmlns:a16="http://schemas.microsoft.com/office/drawing/2014/main" id="{91861424-293C-4A07-8E8E-27ECA627C166}"/>
              </a:ext>
            </a:extLst>
          </p:cNvPr>
          <p:cNvSpPr>
            <a:spLocks noGrp="1"/>
          </p:cNvSpPr>
          <p:nvPr>
            <p:ph type="sldNum" sz="quarter" idx="12"/>
          </p:nvPr>
        </p:nvSpPr>
        <p:spPr/>
        <p:txBody>
          <a:bodyPr/>
          <a:lstStyle/>
          <a:p>
            <a:fld id="{2D198E5E-8626-4932-9C18-A662694DD026}" type="slidenum">
              <a:rPr kumimoji="1" lang="ja-JP" altLang="en-US" smtClean="0"/>
              <a:t>‹#›</a:t>
            </a:fld>
            <a:endParaRPr kumimoji="1" lang="ja-JP" altLang="en-US"/>
          </a:p>
        </p:txBody>
      </p:sp>
    </p:spTree>
    <p:extLst>
      <p:ext uri="{BB962C8B-B14F-4D97-AF65-F5344CB8AC3E}">
        <p14:creationId xmlns:p14="http://schemas.microsoft.com/office/powerpoint/2010/main" val="905746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pic>
        <p:nvPicPr>
          <p:cNvPr id="1026" name="Picture 2" descr="D:\Allion_ClarkChao\04.Allion Design\01.PPT Template\2018ppt\2019\2019ppt_confidential-1-0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投影片編號版面配置區 5"/>
          <p:cNvSpPr>
            <a:spLocks noGrp="1"/>
          </p:cNvSpPr>
          <p:nvPr>
            <p:ph type="sldNum" sz="quarter" idx="4"/>
          </p:nvPr>
        </p:nvSpPr>
        <p:spPr>
          <a:xfrm>
            <a:off x="10163968" y="6327181"/>
            <a:ext cx="2844800" cy="366183"/>
          </a:xfrm>
          <a:prstGeom prst="rect">
            <a:avLst/>
          </a:prstGeom>
        </p:spPr>
        <p:txBody>
          <a:bodyPr vert="horz" lIns="91440" tIns="45720" rIns="91440" bIns="45720" rtlCol="0" anchor="ctr"/>
          <a:lstStyle>
            <a:lvl1pPr algn="ctr" fontAlgn="auto">
              <a:spcBef>
                <a:spcPts val="0"/>
              </a:spcBef>
              <a:spcAft>
                <a:spcPts val="0"/>
              </a:spcAft>
              <a:defRPr kumimoji="0" sz="1600">
                <a:solidFill>
                  <a:schemeClr val="bg1"/>
                </a:solidFill>
                <a:latin typeface="+mn-lt"/>
                <a:ea typeface="+mn-ea"/>
              </a:defRPr>
            </a:lvl1pPr>
          </a:lstStyle>
          <a:p>
            <a:pPr>
              <a:defRPr/>
            </a:pPr>
            <a:fld id="{FC70E329-F2CB-4190-8F57-661B5720DADA}" type="slidenum">
              <a:rPr lang="zh-TW" altLang="en-US" smtClean="0"/>
              <a:pPr>
                <a:defRPr/>
              </a:pPr>
              <a:t>‹#›</a:t>
            </a:fld>
            <a:endParaRPr lang="zh-TW" altLang="en-US" dirty="0"/>
          </a:p>
        </p:txBody>
      </p:sp>
      <p:sp>
        <p:nvSpPr>
          <p:cNvPr id="3" name="標題 6"/>
          <p:cNvSpPr txBox="1">
            <a:spLocks/>
          </p:cNvSpPr>
          <p:nvPr/>
        </p:nvSpPr>
        <p:spPr>
          <a:xfrm>
            <a:off x="911424" y="260648"/>
            <a:ext cx="10897211" cy="576064"/>
          </a:xfrm>
          <a:prstGeom prst="rect">
            <a:avLst/>
          </a:prstGeom>
        </p:spPr>
        <p:txBody>
          <a:bodyPr/>
          <a:lstStyle>
            <a:lvl1pPr algn="l" defTabSz="914400" rtl="0" eaLnBrk="1" latinLnBrk="0" hangingPunct="1">
              <a:spcBef>
                <a:spcPct val="0"/>
              </a:spcBef>
              <a:buNone/>
              <a:defRPr sz="2400" b="1" kern="1200">
                <a:solidFill>
                  <a:schemeClr val="bg1"/>
                </a:solidFill>
                <a:latin typeface="+mj-lt"/>
                <a:ea typeface="+mj-ea"/>
                <a:cs typeface="+mj-cs"/>
              </a:defRPr>
            </a:lvl1pPr>
          </a:lstStyle>
          <a:p>
            <a:endParaRPr lang="zh-TW" altLang="en-US" sz="3200" dirty="0"/>
          </a:p>
        </p:txBody>
      </p:sp>
    </p:spTree>
    <p:extLst>
      <p:ext uri="{BB962C8B-B14F-4D97-AF65-F5344CB8AC3E}">
        <p14:creationId xmlns:p14="http://schemas.microsoft.com/office/powerpoint/2010/main" val="2595037279"/>
      </p:ext>
    </p:extLst>
  </p:cSld>
  <p:clrMap bg1="lt1" tx1="dk1" bg2="lt2" tx2="dk2" accent1="accent1" accent2="accent2" accent3="accent3" accent4="accent4" accent5="accent5" accent6="accent6" hlink="hlink" folHlink="folHlink"/>
  <p:sldLayoutIdLst>
    <p:sldLayoutId id="2147483662" r:id="rId1"/>
    <p:sldLayoutId id="2147483688" r:id="rId2"/>
    <p:sldLayoutId id="2147483668" r:id="rId3"/>
    <p:sldLayoutId id="2147483689" r:id="rId4"/>
  </p:sldLayoutIdLst>
  <p:hf hdr="0" ftr="0" dt="0"/>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kumimoji="1" sz="2667" kern="1200">
          <a:solidFill>
            <a:schemeClr val="tx1"/>
          </a:solidFill>
          <a:latin typeface="+mn-lt"/>
          <a:ea typeface="+mn-ea"/>
          <a:cs typeface="+mn-cs"/>
        </a:defRPr>
      </a:lvl9pPr>
    </p:bodyStyle>
    <p:otherStyle>
      <a:defPPr>
        <a:defRPr lang="zh-TW"/>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47A047B-A185-4286-906F-F60A76CB89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endParaRPr kumimoji="1" lang="ja-JP" altLang="en-US"/>
          </a:p>
        </p:txBody>
      </p:sp>
      <p:sp>
        <p:nvSpPr>
          <p:cNvPr id="3" name="文字版面配置區 2">
            <a:extLst>
              <a:ext uri="{FF2B5EF4-FFF2-40B4-BE49-F238E27FC236}">
                <a16:creationId xmlns:a16="http://schemas.microsoft.com/office/drawing/2014/main" id="{31B79060-6935-46D4-9B69-4E3E6FA31B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ja-JP" altLang="en-US"/>
          </a:p>
        </p:txBody>
      </p:sp>
      <p:sp>
        <p:nvSpPr>
          <p:cNvPr id="4" name="日期版面配置區 3">
            <a:extLst>
              <a:ext uri="{FF2B5EF4-FFF2-40B4-BE49-F238E27FC236}">
                <a16:creationId xmlns:a16="http://schemas.microsoft.com/office/drawing/2014/main" id="{CC4AEDAF-224C-4034-9938-3B0D3A45A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3892B-1CE8-4B6D-8F8F-197194BB9FD5}" type="datetime1">
              <a:rPr kumimoji="1" lang="ja-JP" altLang="en-US" smtClean="0"/>
              <a:t>2021/3/5</a:t>
            </a:fld>
            <a:endParaRPr kumimoji="1" lang="ja-JP" altLang="en-US"/>
          </a:p>
        </p:txBody>
      </p:sp>
      <p:sp>
        <p:nvSpPr>
          <p:cNvPr id="5" name="頁尾版面配置區 4">
            <a:extLst>
              <a:ext uri="{FF2B5EF4-FFF2-40B4-BE49-F238E27FC236}">
                <a16:creationId xmlns:a16="http://schemas.microsoft.com/office/drawing/2014/main" id="{7BB94650-0267-4541-8D43-8134699927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投影片編號版面配置區 5">
            <a:extLst>
              <a:ext uri="{FF2B5EF4-FFF2-40B4-BE49-F238E27FC236}">
                <a16:creationId xmlns:a16="http://schemas.microsoft.com/office/drawing/2014/main" id="{C4DEF75C-25D9-49A2-AA68-765F33315C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428CC-FEE7-4402-BF3D-3B85C52AD707}" type="slidenum">
              <a:rPr kumimoji="1" lang="ja-JP" altLang="en-US" smtClean="0"/>
              <a:t>‹#›</a:t>
            </a:fld>
            <a:endParaRPr kumimoji="1" lang="ja-JP" altLang="en-US" dirty="0"/>
          </a:p>
        </p:txBody>
      </p:sp>
    </p:spTree>
    <p:extLst>
      <p:ext uri="{BB962C8B-B14F-4D97-AF65-F5344CB8AC3E}">
        <p14:creationId xmlns:p14="http://schemas.microsoft.com/office/powerpoint/2010/main" val="1200194852"/>
      </p:ext>
    </p:extLst>
  </p:cSld>
  <p:clrMap bg1="lt1" tx1="dk1" bg2="lt2" tx2="dk2" accent1="accent1" accent2="accent2" accent3="accent3" accent4="accent4" accent5="accent5" accent6="accent6" hlink="hlink" folHlink="folHlink"/>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diagramDrawing" Target="../diagrams/drawing2.xml"/><Relationship Id="rId18" Type="http://schemas.openxmlformats.org/officeDocument/2006/relationships/diagramColors" Target="../diagrams/colors3.xml"/><Relationship Id="rId3" Type="http://schemas.openxmlformats.org/officeDocument/2006/relationships/diagramLayout" Target="../diagrams/layout1.xml"/><Relationship Id="rId7" Type="http://schemas.openxmlformats.org/officeDocument/2006/relationships/image" Target="../media/image5.png"/><Relationship Id="rId12" Type="http://schemas.openxmlformats.org/officeDocument/2006/relationships/diagramColors" Target="../diagrams/colors2.xml"/><Relationship Id="rId17" Type="http://schemas.openxmlformats.org/officeDocument/2006/relationships/diagramQuickStyle" Target="../diagrams/quickStyle3.xml"/><Relationship Id="rId2" Type="http://schemas.openxmlformats.org/officeDocument/2006/relationships/diagramData" Target="../diagrams/data1.xml"/><Relationship Id="rId16" Type="http://schemas.openxmlformats.org/officeDocument/2006/relationships/diagramLayout" Target="../diagrams/layout3.xml"/><Relationship Id="rId20" Type="http://schemas.openxmlformats.org/officeDocument/2006/relationships/image" Target="../media/image8.png"/><Relationship Id="rId1" Type="http://schemas.openxmlformats.org/officeDocument/2006/relationships/slideLayout" Target="../slideLayouts/slideLayout4.xml"/><Relationship Id="rId6" Type="http://schemas.microsoft.com/office/2007/relationships/diagramDrawing" Target="../diagrams/drawing1.xml"/><Relationship Id="rId11" Type="http://schemas.openxmlformats.org/officeDocument/2006/relationships/diagramQuickStyle" Target="../diagrams/quickStyle2.xml"/><Relationship Id="rId5" Type="http://schemas.openxmlformats.org/officeDocument/2006/relationships/diagramColors" Target="../diagrams/colors1.xml"/><Relationship Id="rId15" Type="http://schemas.openxmlformats.org/officeDocument/2006/relationships/diagramData" Target="../diagrams/data3.xml"/><Relationship Id="rId10" Type="http://schemas.openxmlformats.org/officeDocument/2006/relationships/diagramLayout" Target="../diagrams/layout2.xml"/><Relationship Id="rId19" Type="http://schemas.microsoft.com/office/2007/relationships/diagramDrawing" Target="../diagrams/drawing3.xml"/><Relationship Id="rId4" Type="http://schemas.openxmlformats.org/officeDocument/2006/relationships/diagramQuickStyle" Target="../diagrams/quickStyle1.xml"/><Relationship Id="rId9" Type="http://schemas.openxmlformats.org/officeDocument/2006/relationships/diagramData" Target="../diagrams/data2.xml"/><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u2-query.allion.com/"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bu2-query.allion.com/Step%20by%20Step%20-%20IE%20Browser&#21152;&#20837;&#20449;&#20219;&#30340;&#32178;&#31449;.pdf" TargetMode="Externa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投影片編號版面配置區 7">
            <a:extLst>
              <a:ext uri="{FF2B5EF4-FFF2-40B4-BE49-F238E27FC236}">
                <a16:creationId xmlns:a16="http://schemas.microsoft.com/office/drawing/2014/main" id="{05C6D905-CC32-4D57-840A-576D11E86C87}"/>
              </a:ext>
            </a:extLst>
          </p:cNvPr>
          <p:cNvSpPr>
            <a:spLocks noGrp="1"/>
          </p:cNvSpPr>
          <p:nvPr>
            <p:ph type="sldNum" sz="quarter" idx="12"/>
          </p:nvPr>
        </p:nvSpPr>
        <p:spPr/>
        <p:txBody>
          <a:bodyPr/>
          <a:lstStyle/>
          <a:p>
            <a:fld id="{2D198E5E-8626-4932-9C18-A662694DD026}" type="slidenum">
              <a:rPr kumimoji="1" lang="ja-JP" altLang="en-US" smtClean="0"/>
              <a:t>1</a:t>
            </a:fld>
            <a:endParaRPr kumimoji="1" lang="ja-JP" altLang="en-US"/>
          </a:p>
        </p:txBody>
      </p:sp>
      <p:grpSp>
        <p:nvGrpSpPr>
          <p:cNvPr id="94" name="群組 93">
            <a:extLst>
              <a:ext uri="{FF2B5EF4-FFF2-40B4-BE49-F238E27FC236}">
                <a16:creationId xmlns:a16="http://schemas.microsoft.com/office/drawing/2014/main" id="{F372CA85-6499-4C2C-BE76-F20ADEB7DF07}"/>
              </a:ext>
            </a:extLst>
          </p:cNvPr>
          <p:cNvGrpSpPr/>
          <p:nvPr/>
        </p:nvGrpSpPr>
        <p:grpSpPr>
          <a:xfrm>
            <a:off x="679119" y="3016717"/>
            <a:ext cx="10910441" cy="1769803"/>
            <a:chOff x="679119" y="3016717"/>
            <a:chExt cx="10910441" cy="1769803"/>
          </a:xfrm>
        </p:grpSpPr>
        <p:sp>
          <p:nvSpPr>
            <p:cNvPr id="14" name="手繪多邊形: 圖案 13">
              <a:extLst>
                <a:ext uri="{FF2B5EF4-FFF2-40B4-BE49-F238E27FC236}">
                  <a16:creationId xmlns:a16="http://schemas.microsoft.com/office/drawing/2014/main" id="{24A0EFFB-AB05-4BFC-ACAC-31346FC1CD16}"/>
                </a:ext>
              </a:extLst>
            </p:cNvPr>
            <p:cNvSpPr/>
            <p:nvPr/>
          </p:nvSpPr>
          <p:spPr>
            <a:xfrm>
              <a:off x="4664077" y="3374042"/>
              <a:ext cx="723391" cy="899994"/>
            </a:xfrm>
            <a:custGeom>
              <a:avLst/>
              <a:gdLst>
                <a:gd name="connsiteX0" fmla="*/ 0 w 4016233"/>
                <a:gd name="connsiteY0" fmla="*/ 112499 h 899994"/>
                <a:gd name="connsiteX1" fmla="*/ 3566236 w 4016233"/>
                <a:gd name="connsiteY1" fmla="*/ 112499 h 899994"/>
                <a:gd name="connsiteX2" fmla="*/ 3566236 w 4016233"/>
                <a:gd name="connsiteY2" fmla="*/ 0 h 899994"/>
                <a:gd name="connsiteX3" fmla="*/ 4016233 w 4016233"/>
                <a:gd name="connsiteY3" fmla="*/ 449997 h 899994"/>
                <a:gd name="connsiteX4" fmla="*/ 3566236 w 4016233"/>
                <a:gd name="connsiteY4" fmla="*/ 899994 h 899994"/>
                <a:gd name="connsiteX5" fmla="*/ 3566236 w 4016233"/>
                <a:gd name="connsiteY5" fmla="*/ 787495 h 899994"/>
                <a:gd name="connsiteX6" fmla="*/ 0 w 4016233"/>
                <a:gd name="connsiteY6" fmla="*/ 787495 h 899994"/>
                <a:gd name="connsiteX7" fmla="*/ 0 w 4016233"/>
                <a:gd name="connsiteY7" fmla="*/ 112499 h 89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16233" h="899994">
                  <a:moveTo>
                    <a:pt x="0" y="112499"/>
                  </a:moveTo>
                  <a:lnTo>
                    <a:pt x="3566236" y="112499"/>
                  </a:lnTo>
                  <a:lnTo>
                    <a:pt x="3566236" y="0"/>
                  </a:lnTo>
                  <a:lnTo>
                    <a:pt x="4016233" y="449997"/>
                  </a:lnTo>
                  <a:lnTo>
                    <a:pt x="3566236" y="899994"/>
                  </a:lnTo>
                  <a:lnTo>
                    <a:pt x="3566236" y="787495"/>
                  </a:lnTo>
                  <a:lnTo>
                    <a:pt x="0" y="787495"/>
                  </a:lnTo>
                  <a:lnTo>
                    <a:pt x="0" y="112499"/>
                  </a:lnTo>
                  <a:close/>
                </a:path>
              </a:pathLst>
            </a:cu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3335" tIns="125834" rIns="350833" bIns="125834" numCol="1" spcCol="1270" anchor="t" anchorCtr="0">
              <a:noAutofit/>
            </a:bodyPr>
            <a:lstStyle/>
            <a:p>
              <a:pPr marL="228600" lvl="1" indent="-228600" algn="l" defTabSz="933450">
                <a:lnSpc>
                  <a:spcPct val="90000"/>
                </a:lnSpc>
                <a:spcBef>
                  <a:spcPct val="0"/>
                </a:spcBef>
                <a:spcAft>
                  <a:spcPct val="15000"/>
                </a:spcAft>
                <a:buNone/>
              </a:pPr>
              <a:r>
                <a:rPr lang="en-US" altLang="ja-JP" sz="2100" kern="1200" dirty="0"/>
                <a:t> </a:t>
              </a:r>
              <a:endParaRPr lang="ja-JP" altLang="en-US" sz="2100" kern="1200" dirty="0"/>
            </a:p>
            <a:p>
              <a:pPr marL="228600" lvl="1" indent="-228600" algn="l" defTabSz="933450">
                <a:lnSpc>
                  <a:spcPct val="90000"/>
                </a:lnSpc>
                <a:spcBef>
                  <a:spcPct val="0"/>
                </a:spcBef>
                <a:spcAft>
                  <a:spcPct val="15000"/>
                </a:spcAft>
                <a:buNone/>
              </a:pPr>
              <a:r>
                <a:rPr lang="en-US" altLang="ja-JP" sz="2100" kern="1200" dirty="0"/>
                <a:t> </a:t>
              </a:r>
              <a:endParaRPr lang="ja-JP" altLang="en-US" sz="2100" kern="1200" dirty="0"/>
            </a:p>
          </p:txBody>
        </p:sp>
        <p:sp>
          <p:nvSpPr>
            <p:cNvPr id="15" name="手繪多邊形: 圖案 14">
              <a:extLst>
                <a:ext uri="{FF2B5EF4-FFF2-40B4-BE49-F238E27FC236}">
                  <a16:creationId xmlns:a16="http://schemas.microsoft.com/office/drawing/2014/main" id="{AA747FCA-B0EB-46B1-9299-DB3E3CEFF8C5}"/>
                </a:ext>
              </a:extLst>
            </p:cNvPr>
            <p:cNvSpPr/>
            <p:nvPr/>
          </p:nvSpPr>
          <p:spPr>
            <a:xfrm>
              <a:off x="1925894" y="3020369"/>
              <a:ext cx="2663558" cy="1531150"/>
            </a:xfrm>
            <a:custGeom>
              <a:avLst/>
              <a:gdLst>
                <a:gd name="connsiteX0" fmla="*/ 0 w 2663558"/>
                <a:gd name="connsiteY0" fmla="*/ 255197 h 1531150"/>
                <a:gd name="connsiteX1" fmla="*/ 255197 w 2663558"/>
                <a:gd name="connsiteY1" fmla="*/ 0 h 1531150"/>
                <a:gd name="connsiteX2" fmla="*/ 2408361 w 2663558"/>
                <a:gd name="connsiteY2" fmla="*/ 0 h 1531150"/>
                <a:gd name="connsiteX3" fmla="*/ 2663558 w 2663558"/>
                <a:gd name="connsiteY3" fmla="*/ 255197 h 1531150"/>
                <a:gd name="connsiteX4" fmla="*/ 2663558 w 2663558"/>
                <a:gd name="connsiteY4" fmla="*/ 1275953 h 1531150"/>
                <a:gd name="connsiteX5" fmla="*/ 2408361 w 2663558"/>
                <a:gd name="connsiteY5" fmla="*/ 1531150 h 1531150"/>
                <a:gd name="connsiteX6" fmla="*/ 255197 w 2663558"/>
                <a:gd name="connsiteY6" fmla="*/ 1531150 h 1531150"/>
                <a:gd name="connsiteX7" fmla="*/ 0 w 2663558"/>
                <a:gd name="connsiteY7" fmla="*/ 1275953 h 1531150"/>
                <a:gd name="connsiteX8" fmla="*/ 0 w 2663558"/>
                <a:gd name="connsiteY8" fmla="*/ 255197 h 15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3558" h="1531150">
                  <a:moveTo>
                    <a:pt x="0" y="255197"/>
                  </a:moveTo>
                  <a:cubicBezTo>
                    <a:pt x="0" y="114256"/>
                    <a:pt x="114256" y="0"/>
                    <a:pt x="255197" y="0"/>
                  </a:cubicBezTo>
                  <a:lnTo>
                    <a:pt x="2408361" y="0"/>
                  </a:lnTo>
                  <a:cubicBezTo>
                    <a:pt x="2549302" y="0"/>
                    <a:pt x="2663558" y="114256"/>
                    <a:pt x="2663558" y="255197"/>
                  </a:cubicBezTo>
                  <a:lnTo>
                    <a:pt x="2663558" y="1275953"/>
                  </a:lnTo>
                  <a:cubicBezTo>
                    <a:pt x="2663558" y="1416894"/>
                    <a:pt x="2549302" y="1531150"/>
                    <a:pt x="2408361" y="1531150"/>
                  </a:cubicBezTo>
                  <a:lnTo>
                    <a:pt x="255197" y="1531150"/>
                  </a:lnTo>
                  <a:cubicBezTo>
                    <a:pt x="114256" y="1531150"/>
                    <a:pt x="0" y="1416894"/>
                    <a:pt x="0" y="1275953"/>
                  </a:cubicBezTo>
                  <a:lnTo>
                    <a:pt x="0" y="255197"/>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322395" tIns="198570" rIns="322395" bIns="198570" numCol="1" spcCol="1270" anchor="ctr" anchorCtr="0">
              <a:noAutofit/>
            </a:bodyPr>
            <a:lstStyle/>
            <a:p>
              <a:pPr marL="0" lvl="0" indent="0" algn="ctr" defTabSz="2889250">
                <a:lnSpc>
                  <a:spcPct val="90000"/>
                </a:lnSpc>
                <a:spcBef>
                  <a:spcPct val="0"/>
                </a:spcBef>
                <a:spcAft>
                  <a:spcPct val="35000"/>
                </a:spcAft>
                <a:buNone/>
              </a:pPr>
              <a:r>
                <a:rPr lang="en-US" altLang="ja-JP" sz="6500" kern="1200" dirty="0"/>
                <a:t>    </a:t>
              </a:r>
              <a:endParaRPr lang="ja-JP" altLang="en-US" sz="6500" kern="1200" dirty="0"/>
            </a:p>
          </p:txBody>
        </p:sp>
        <p:graphicFrame>
          <p:nvGraphicFramePr>
            <p:cNvPr id="3" name="資料庫圖表 2">
              <a:extLst>
                <a:ext uri="{FF2B5EF4-FFF2-40B4-BE49-F238E27FC236}">
                  <a16:creationId xmlns:a16="http://schemas.microsoft.com/office/drawing/2014/main" id="{7D2B8B0D-CDED-4E0E-89B6-E8C0B7176605}"/>
                </a:ext>
              </a:extLst>
            </p:cNvPr>
            <p:cNvGraphicFramePr/>
            <p:nvPr>
              <p:extLst>
                <p:ext uri="{D42A27DB-BD31-4B8C-83A1-F6EECF244321}">
                  <p14:modId xmlns:p14="http://schemas.microsoft.com/office/powerpoint/2010/main" val="3202872035"/>
                </p:ext>
              </p:extLst>
            </p:nvPr>
          </p:nvGraphicFramePr>
          <p:xfrm>
            <a:off x="1701020" y="3020369"/>
            <a:ext cx="3332801" cy="1478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 name="圖片 19">
              <a:extLst>
                <a:ext uri="{FF2B5EF4-FFF2-40B4-BE49-F238E27FC236}">
                  <a16:creationId xmlns:a16="http://schemas.microsoft.com/office/drawing/2014/main" id="{DAF86A2F-86AB-4912-8D3D-3CB46B3FB197}"/>
                </a:ext>
              </a:extLst>
            </p:cNvPr>
            <p:cNvPicPr>
              <a:picLocks noChangeAspect="1"/>
            </p:cNvPicPr>
            <p:nvPr/>
          </p:nvPicPr>
          <p:blipFill rotWithShape="1">
            <a:blip r:embed="rId7"/>
            <a:srcRect b="15883"/>
            <a:stretch/>
          </p:blipFill>
          <p:spPr>
            <a:xfrm>
              <a:off x="5531268" y="3016717"/>
              <a:ext cx="3960000" cy="17698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37" name="群組 36">
              <a:extLst>
                <a:ext uri="{FF2B5EF4-FFF2-40B4-BE49-F238E27FC236}">
                  <a16:creationId xmlns:a16="http://schemas.microsoft.com/office/drawing/2014/main" id="{6462F1A8-F7CA-4C52-A5CA-271C848FDA46}"/>
                </a:ext>
              </a:extLst>
            </p:cNvPr>
            <p:cNvGrpSpPr/>
            <p:nvPr/>
          </p:nvGrpSpPr>
          <p:grpSpPr>
            <a:xfrm>
              <a:off x="2141185" y="3835535"/>
              <a:ext cx="766001" cy="793352"/>
              <a:chOff x="533963" y="2127450"/>
              <a:chExt cx="843754" cy="843754"/>
            </a:xfrm>
          </p:grpSpPr>
          <p:pic>
            <p:nvPicPr>
              <p:cNvPr id="38" name="圖片 37">
                <a:extLst>
                  <a:ext uri="{FF2B5EF4-FFF2-40B4-BE49-F238E27FC236}">
                    <a16:creationId xmlns:a16="http://schemas.microsoft.com/office/drawing/2014/main" id="{54BDEEBE-696C-4E8C-8720-33FD01831C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3963" y="2127450"/>
                <a:ext cx="538954" cy="538954"/>
              </a:xfrm>
              <a:prstGeom prst="rect">
                <a:avLst/>
              </a:prstGeom>
            </p:spPr>
          </p:pic>
          <p:pic>
            <p:nvPicPr>
              <p:cNvPr id="42" name="圖片 41">
                <a:extLst>
                  <a:ext uri="{FF2B5EF4-FFF2-40B4-BE49-F238E27FC236}">
                    <a16:creationId xmlns:a16="http://schemas.microsoft.com/office/drawing/2014/main" id="{5306D3F9-C125-40A9-8FAA-A7F91AA42E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6363" y="2279850"/>
                <a:ext cx="538954" cy="538954"/>
              </a:xfrm>
              <a:prstGeom prst="rect">
                <a:avLst/>
              </a:prstGeom>
            </p:spPr>
          </p:pic>
          <p:pic>
            <p:nvPicPr>
              <p:cNvPr id="43" name="圖片 42">
                <a:extLst>
                  <a:ext uri="{FF2B5EF4-FFF2-40B4-BE49-F238E27FC236}">
                    <a16:creationId xmlns:a16="http://schemas.microsoft.com/office/drawing/2014/main" id="{B07BCB50-F266-4B1F-A295-96C4EC098A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763" y="2432250"/>
                <a:ext cx="538954" cy="538954"/>
              </a:xfrm>
              <a:prstGeom prst="rect">
                <a:avLst/>
              </a:prstGeom>
            </p:spPr>
          </p:pic>
        </p:grpSp>
        <p:sp>
          <p:nvSpPr>
            <p:cNvPr id="41" name="文字方塊 40">
              <a:extLst>
                <a:ext uri="{FF2B5EF4-FFF2-40B4-BE49-F238E27FC236}">
                  <a16:creationId xmlns:a16="http://schemas.microsoft.com/office/drawing/2014/main" id="{C4FFE6D8-28E1-4CEA-A0B1-B6C1D0B7307A}"/>
                </a:ext>
              </a:extLst>
            </p:cNvPr>
            <p:cNvSpPr txBox="1"/>
            <p:nvPr/>
          </p:nvSpPr>
          <p:spPr>
            <a:xfrm flipH="1">
              <a:off x="679119" y="3512369"/>
              <a:ext cx="1183809" cy="646331"/>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l"/>
              <a:r>
                <a:rPr kumimoji="1" lang="en-US" altLang="ja-JP" dirty="0"/>
                <a:t>Release</a:t>
              </a:r>
              <a:br>
                <a:rPr kumimoji="1" lang="en-US" altLang="ja-JP" dirty="0"/>
              </a:br>
              <a:r>
                <a:rPr kumimoji="1" lang="en-US" altLang="ja-JP" dirty="0"/>
                <a:t>Note</a:t>
              </a:r>
              <a:endParaRPr kumimoji="1" lang="ja-JP" altLang="en-US" dirty="0"/>
            </a:p>
          </p:txBody>
        </p:sp>
        <p:grpSp>
          <p:nvGrpSpPr>
            <p:cNvPr id="61" name="群組 60">
              <a:extLst>
                <a:ext uri="{FF2B5EF4-FFF2-40B4-BE49-F238E27FC236}">
                  <a16:creationId xmlns:a16="http://schemas.microsoft.com/office/drawing/2014/main" id="{C3CF6314-A4CF-468F-9EFF-D7764424E82A}"/>
                </a:ext>
              </a:extLst>
            </p:cNvPr>
            <p:cNvGrpSpPr/>
            <p:nvPr/>
          </p:nvGrpSpPr>
          <p:grpSpPr>
            <a:xfrm rot="5400000">
              <a:off x="9681745" y="3548070"/>
              <a:ext cx="366182" cy="495341"/>
              <a:chOff x="4759634" y="732787"/>
              <a:chExt cx="1229984" cy="1166451"/>
            </a:xfrm>
          </p:grpSpPr>
          <p:sp>
            <p:nvSpPr>
              <p:cNvPr id="62" name="橢圓 61">
                <a:extLst>
                  <a:ext uri="{FF2B5EF4-FFF2-40B4-BE49-F238E27FC236}">
                    <a16:creationId xmlns:a16="http://schemas.microsoft.com/office/drawing/2014/main" id="{8EBB2308-1A44-4EE9-8FD7-7FFCD536F7A0}"/>
                  </a:ext>
                </a:extLst>
              </p:cNvPr>
              <p:cNvSpPr/>
              <p:nvPr/>
            </p:nvSpPr>
            <p:spPr>
              <a:xfrm>
                <a:off x="5277563" y="1705112"/>
                <a:ext cx="194126" cy="194126"/>
              </a:xfrm>
              <a:prstGeom prst="ellips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3" name="橢圓 62">
                <a:extLst>
                  <a:ext uri="{FF2B5EF4-FFF2-40B4-BE49-F238E27FC236}">
                    <a16:creationId xmlns:a16="http://schemas.microsoft.com/office/drawing/2014/main" id="{92736624-1188-43FB-A029-8861B2BECF7F}"/>
                  </a:ext>
                </a:extLst>
              </p:cNvPr>
              <p:cNvSpPr/>
              <p:nvPr/>
            </p:nvSpPr>
            <p:spPr>
              <a:xfrm>
                <a:off x="4759634" y="1041885"/>
                <a:ext cx="194126" cy="194126"/>
              </a:xfrm>
              <a:prstGeom prst="ellipse">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64" name="橢圓 63">
                <a:extLst>
                  <a:ext uri="{FF2B5EF4-FFF2-40B4-BE49-F238E27FC236}">
                    <a16:creationId xmlns:a16="http://schemas.microsoft.com/office/drawing/2014/main" id="{F57AF769-C657-4940-9EAC-B1F9E831EEE8}"/>
                  </a:ext>
                </a:extLst>
              </p:cNvPr>
              <p:cNvSpPr/>
              <p:nvPr/>
            </p:nvSpPr>
            <p:spPr>
              <a:xfrm>
                <a:off x="5018987" y="887336"/>
                <a:ext cx="194126" cy="194126"/>
              </a:xfrm>
              <a:prstGeom prst="ellipse">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65" name="橢圓 64">
                <a:extLst>
                  <a:ext uri="{FF2B5EF4-FFF2-40B4-BE49-F238E27FC236}">
                    <a16:creationId xmlns:a16="http://schemas.microsoft.com/office/drawing/2014/main" id="{9BC335CB-E174-4CB5-BDE3-EAA2C2A78860}"/>
                  </a:ext>
                </a:extLst>
              </p:cNvPr>
              <p:cNvSpPr/>
              <p:nvPr/>
            </p:nvSpPr>
            <p:spPr>
              <a:xfrm>
                <a:off x="5277563" y="732787"/>
                <a:ext cx="194126" cy="194126"/>
              </a:xfrm>
              <a:prstGeom prst="ellips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6" name="橢圓 65">
                <a:extLst>
                  <a:ext uri="{FF2B5EF4-FFF2-40B4-BE49-F238E27FC236}">
                    <a16:creationId xmlns:a16="http://schemas.microsoft.com/office/drawing/2014/main" id="{DBD69695-0E41-4AF1-AF9C-0C92107E3A9A}"/>
                  </a:ext>
                </a:extLst>
              </p:cNvPr>
              <p:cNvSpPr/>
              <p:nvPr/>
            </p:nvSpPr>
            <p:spPr>
              <a:xfrm>
                <a:off x="5536139" y="887336"/>
                <a:ext cx="194126" cy="194126"/>
              </a:xfrm>
              <a:prstGeom prst="ellipse">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67" name="橢圓 66">
                <a:extLst>
                  <a:ext uri="{FF2B5EF4-FFF2-40B4-BE49-F238E27FC236}">
                    <a16:creationId xmlns:a16="http://schemas.microsoft.com/office/drawing/2014/main" id="{A91848A2-76AF-4BAC-9AF0-75CD7600664C}"/>
                  </a:ext>
                </a:extLst>
              </p:cNvPr>
              <p:cNvSpPr/>
              <p:nvPr/>
            </p:nvSpPr>
            <p:spPr>
              <a:xfrm>
                <a:off x="5795492" y="1041885"/>
                <a:ext cx="194126" cy="194126"/>
              </a:xfrm>
              <a:prstGeom prst="ellipse">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68" name="橢圓 67">
                <a:extLst>
                  <a:ext uri="{FF2B5EF4-FFF2-40B4-BE49-F238E27FC236}">
                    <a16:creationId xmlns:a16="http://schemas.microsoft.com/office/drawing/2014/main" id="{5EF2A00A-29A2-4616-8670-214D98FAB62B}"/>
                  </a:ext>
                </a:extLst>
              </p:cNvPr>
              <p:cNvSpPr/>
              <p:nvPr/>
            </p:nvSpPr>
            <p:spPr>
              <a:xfrm>
                <a:off x="5277563" y="1058885"/>
                <a:ext cx="194126" cy="194126"/>
              </a:xfrm>
              <a:prstGeom prst="ellipse">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69" name="橢圓 68">
                <a:extLst>
                  <a:ext uri="{FF2B5EF4-FFF2-40B4-BE49-F238E27FC236}">
                    <a16:creationId xmlns:a16="http://schemas.microsoft.com/office/drawing/2014/main" id="{8D0034C6-3A6C-4D9C-99AE-6F1EB354D27B}"/>
                  </a:ext>
                </a:extLst>
              </p:cNvPr>
              <p:cNvSpPr/>
              <p:nvPr/>
            </p:nvSpPr>
            <p:spPr>
              <a:xfrm>
                <a:off x="5277563" y="1384984"/>
                <a:ext cx="194126" cy="194126"/>
              </a:xfrm>
              <a:prstGeom prst="ellipse">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grpSp>
        <p:sp>
          <p:nvSpPr>
            <p:cNvPr id="53" name="文字方塊 52">
              <a:extLst>
                <a:ext uri="{FF2B5EF4-FFF2-40B4-BE49-F238E27FC236}">
                  <a16:creationId xmlns:a16="http://schemas.microsoft.com/office/drawing/2014/main" id="{82FB52DF-2860-4475-8289-8DC20727E707}"/>
                </a:ext>
              </a:extLst>
            </p:cNvPr>
            <p:cNvSpPr txBox="1"/>
            <p:nvPr/>
          </p:nvSpPr>
          <p:spPr>
            <a:xfrm>
              <a:off x="10204244" y="3182048"/>
              <a:ext cx="1385316" cy="1200329"/>
            </a:xfrm>
            <a:prstGeom prst="rect">
              <a:avLst/>
            </a:prstGeom>
            <a:noFill/>
          </p:spPr>
          <p:txBody>
            <a:bodyPr wrap="none" rtlCol="0">
              <a:spAutoFit/>
            </a:bodyPr>
            <a:lstStyle/>
            <a:p>
              <a:pPr marL="285750" indent="-285750" algn="l">
                <a:buFont typeface="Arial" panose="020B0604020202020204" pitchFamily="34" charset="0"/>
                <a:buChar char="•"/>
              </a:pPr>
              <a:r>
                <a:rPr kumimoji="1" lang="en-US" altLang="ja-JP" dirty="0"/>
                <a:t>File path</a:t>
              </a:r>
            </a:p>
            <a:p>
              <a:pPr marL="285750" indent="-285750" algn="l">
                <a:buFont typeface="Arial" panose="020B0604020202020204" pitchFamily="34" charset="0"/>
                <a:buChar char="•"/>
              </a:pPr>
              <a:r>
                <a:rPr lang="en-US" altLang="ja-JP" dirty="0"/>
                <a:t>File name</a:t>
              </a:r>
              <a:endParaRPr kumimoji="1" lang="en-US" altLang="ja-JP" dirty="0"/>
            </a:p>
            <a:p>
              <a:pPr marL="285750" indent="-285750" algn="l">
                <a:buFont typeface="Arial" panose="020B0604020202020204" pitchFamily="34" charset="0"/>
                <a:buChar char="•"/>
              </a:pPr>
              <a:r>
                <a:rPr lang="en-US" altLang="ja-JP" dirty="0"/>
                <a:t>CSUP</a:t>
              </a:r>
            </a:p>
            <a:p>
              <a:pPr marL="285750" indent="-285750" algn="l">
                <a:buFont typeface="Arial" panose="020B0604020202020204" pitchFamily="34" charset="0"/>
                <a:buChar char="•"/>
              </a:pPr>
              <a:r>
                <a:rPr lang="en-US" altLang="ja-JP" dirty="0"/>
                <a:t>Models</a:t>
              </a:r>
              <a:endParaRPr kumimoji="1" lang="ja-JP" altLang="en-US" dirty="0"/>
            </a:p>
          </p:txBody>
        </p:sp>
      </p:grpSp>
      <p:grpSp>
        <p:nvGrpSpPr>
          <p:cNvPr id="93" name="群組 92">
            <a:extLst>
              <a:ext uri="{FF2B5EF4-FFF2-40B4-BE49-F238E27FC236}">
                <a16:creationId xmlns:a16="http://schemas.microsoft.com/office/drawing/2014/main" id="{249BA5D3-45E5-46F0-8E8E-19D8CDADC3CC}"/>
              </a:ext>
            </a:extLst>
          </p:cNvPr>
          <p:cNvGrpSpPr/>
          <p:nvPr/>
        </p:nvGrpSpPr>
        <p:grpSpPr>
          <a:xfrm>
            <a:off x="641090" y="1175730"/>
            <a:ext cx="10945278" cy="1739054"/>
            <a:chOff x="641090" y="1175730"/>
            <a:chExt cx="10945278" cy="1739054"/>
          </a:xfrm>
        </p:grpSpPr>
        <p:sp>
          <p:nvSpPr>
            <p:cNvPr id="16" name="箭號: 向右 15">
              <a:extLst>
                <a:ext uri="{FF2B5EF4-FFF2-40B4-BE49-F238E27FC236}">
                  <a16:creationId xmlns:a16="http://schemas.microsoft.com/office/drawing/2014/main" id="{6380A79A-DBFB-4E66-919C-C6B56929BFA7}"/>
                </a:ext>
              </a:extLst>
            </p:cNvPr>
            <p:cNvSpPr/>
            <p:nvPr/>
          </p:nvSpPr>
          <p:spPr>
            <a:xfrm>
              <a:off x="4626049" y="1717052"/>
              <a:ext cx="723391" cy="899994"/>
            </a:xfrm>
            <a:prstGeom prst="rightArrow">
              <a:avLst>
                <a:gd name="adj1" fmla="val 75000"/>
                <a:gd name="adj2" fmla="val 50000"/>
              </a:avLst>
            </a:prstGeom>
          </p:spPr>
          <p:style>
            <a:lnRef idx="2">
              <a:schemeClr val="accent3">
                <a:tint val="40000"/>
                <a:alpha val="90000"/>
                <a:hueOff val="5358427"/>
                <a:satOff val="-6896"/>
                <a:lumOff val="-537"/>
                <a:alphaOff val="0"/>
              </a:schemeClr>
            </a:lnRef>
            <a:fillRef idx="1">
              <a:schemeClr val="accent3">
                <a:tint val="40000"/>
                <a:alpha val="90000"/>
                <a:hueOff val="5358427"/>
                <a:satOff val="-6896"/>
                <a:lumOff val="-537"/>
                <a:alphaOff val="0"/>
              </a:schemeClr>
            </a:fillRef>
            <a:effectRef idx="0">
              <a:schemeClr val="accent3">
                <a:tint val="40000"/>
                <a:alpha val="90000"/>
                <a:hueOff val="5358427"/>
                <a:satOff val="-6896"/>
                <a:lumOff val="-537"/>
                <a:alphaOff val="0"/>
              </a:schemeClr>
            </a:effectRef>
            <a:fontRef idx="minor">
              <a:schemeClr val="dk1">
                <a:hueOff val="0"/>
                <a:satOff val="0"/>
                <a:lumOff val="0"/>
                <a:alphaOff val="0"/>
              </a:schemeClr>
            </a:fontRef>
          </p:style>
        </p:sp>
        <p:sp>
          <p:nvSpPr>
            <p:cNvPr id="17" name="手繪多邊形: 圖案 16">
              <a:extLst>
                <a:ext uri="{FF2B5EF4-FFF2-40B4-BE49-F238E27FC236}">
                  <a16:creationId xmlns:a16="http://schemas.microsoft.com/office/drawing/2014/main" id="{1CFEE679-ABE8-46A9-BB0E-B17717FDCDD3}"/>
                </a:ext>
              </a:extLst>
            </p:cNvPr>
            <p:cNvSpPr/>
            <p:nvPr/>
          </p:nvSpPr>
          <p:spPr>
            <a:xfrm>
              <a:off x="1885258" y="1383634"/>
              <a:ext cx="2674003" cy="1531150"/>
            </a:xfrm>
            <a:custGeom>
              <a:avLst/>
              <a:gdLst>
                <a:gd name="connsiteX0" fmla="*/ 0 w 2674003"/>
                <a:gd name="connsiteY0" fmla="*/ 255197 h 1531150"/>
                <a:gd name="connsiteX1" fmla="*/ 255197 w 2674003"/>
                <a:gd name="connsiteY1" fmla="*/ 0 h 1531150"/>
                <a:gd name="connsiteX2" fmla="*/ 2418806 w 2674003"/>
                <a:gd name="connsiteY2" fmla="*/ 0 h 1531150"/>
                <a:gd name="connsiteX3" fmla="*/ 2674003 w 2674003"/>
                <a:gd name="connsiteY3" fmla="*/ 255197 h 1531150"/>
                <a:gd name="connsiteX4" fmla="*/ 2674003 w 2674003"/>
                <a:gd name="connsiteY4" fmla="*/ 1275953 h 1531150"/>
                <a:gd name="connsiteX5" fmla="*/ 2418806 w 2674003"/>
                <a:gd name="connsiteY5" fmla="*/ 1531150 h 1531150"/>
                <a:gd name="connsiteX6" fmla="*/ 255197 w 2674003"/>
                <a:gd name="connsiteY6" fmla="*/ 1531150 h 1531150"/>
                <a:gd name="connsiteX7" fmla="*/ 0 w 2674003"/>
                <a:gd name="connsiteY7" fmla="*/ 1275953 h 1531150"/>
                <a:gd name="connsiteX8" fmla="*/ 0 w 2674003"/>
                <a:gd name="connsiteY8" fmla="*/ 255197 h 15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4003" h="1531150">
                  <a:moveTo>
                    <a:pt x="0" y="255197"/>
                  </a:moveTo>
                  <a:cubicBezTo>
                    <a:pt x="0" y="114256"/>
                    <a:pt x="114256" y="0"/>
                    <a:pt x="255197" y="0"/>
                  </a:cubicBezTo>
                  <a:lnTo>
                    <a:pt x="2418806" y="0"/>
                  </a:lnTo>
                  <a:cubicBezTo>
                    <a:pt x="2559747" y="0"/>
                    <a:pt x="2674003" y="114256"/>
                    <a:pt x="2674003" y="255197"/>
                  </a:cubicBezTo>
                  <a:lnTo>
                    <a:pt x="2674003" y="1275953"/>
                  </a:lnTo>
                  <a:cubicBezTo>
                    <a:pt x="2674003" y="1416894"/>
                    <a:pt x="2559747" y="1531150"/>
                    <a:pt x="2418806" y="1531150"/>
                  </a:cubicBezTo>
                  <a:lnTo>
                    <a:pt x="255197" y="1531150"/>
                  </a:lnTo>
                  <a:cubicBezTo>
                    <a:pt x="114256" y="1531150"/>
                    <a:pt x="0" y="1416894"/>
                    <a:pt x="0" y="1275953"/>
                  </a:cubicBezTo>
                  <a:lnTo>
                    <a:pt x="0" y="255197"/>
                  </a:lnTo>
                  <a:close/>
                </a:path>
              </a:pathLst>
            </a:custGeom>
          </p:spPr>
          <p:style>
            <a:lnRef idx="2">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txBody>
            <a:bodyPr spcFirstLastPara="0" vert="horz" wrap="square" lIns="322395" tIns="198570" rIns="322395" bIns="198570" numCol="1" spcCol="1270" anchor="ctr" anchorCtr="0">
              <a:noAutofit/>
            </a:bodyPr>
            <a:lstStyle/>
            <a:p>
              <a:pPr marL="0" lvl="0" indent="0" algn="ctr" defTabSz="2889250">
                <a:lnSpc>
                  <a:spcPct val="90000"/>
                </a:lnSpc>
                <a:spcBef>
                  <a:spcPct val="0"/>
                </a:spcBef>
                <a:spcAft>
                  <a:spcPct val="35000"/>
                </a:spcAft>
                <a:buNone/>
              </a:pPr>
              <a:r>
                <a:rPr lang="en-US" altLang="ja-JP" sz="6500" kern="1200" dirty="0"/>
                <a:t> </a:t>
              </a:r>
              <a:endParaRPr lang="ja-JP" altLang="en-US" sz="6500" kern="1200" dirty="0"/>
            </a:p>
          </p:txBody>
        </p:sp>
        <p:graphicFrame>
          <p:nvGraphicFramePr>
            <p:cNvPr id="9" name="資料庫圖表 8">
              <a:extLst>
                <a:ext uri="{FF2B5EF4-FFF2-40B4-BE49-F238E27FC236}">
                  <a16:creationId xmlns:a16="http://schemas.microsoft.com/office/drawing/2014/main" id="{E7E7136B-D864-464B-A248-45B5AFCA4F9A}"/>
                </a:ext>
              </a:extLst>
            </p:cNvPr>
            <p:cNvGraphicFramePr/>
            <p:nvPr>
              <p:extLst>
                <p:ext uri="{D42A27DB-BD31-4B8C-83A1-F6EECF244321}">
                  <p14:modId xmlns:p14="http://schemas.microsoft.com/office/powerpoint/2010/main" val="4249810534"/>
                </p:ext>
              </p:extLst>
            </p:nvPr>
          </p:nvGraphicFramePr>
          <p:xfrm>
            <a:off x="1584483" y="1409790"/>
            <a:ext cx="3332801" cy="147883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22" name="圖片 21">
              <a:extLst>
                <a:ext uri="{FF2B5EF4-FFF2-40B4-BE49-F238E27FC236}">
                  <a16:creationId xmlns:a16="http://schemas.microsoft.com/office/drawing/2014/main" id="{D3D44ACC-31AE-469C-A444-F65F78D4D9B8}"/>
                </a:ext>
              </a:extLst>
            </p:cNvPr>
            <p:cNvPicPr>
              <a:picLocks noChangeAspect="1"/>
            </p:cNvPicPr>
            <p:nvPr/>
          </p:nvPicPr>
          <p:blipFill>
            <a:blip r:embed="rId14"/>
            <a:stretch>
              <a:fillRect/>
            </a:stretch>
          </p:blipFill>
          <p:spPr>
            <a:xfrm>
              <a:off x="5531268" y="1175730"/>
              <a:ext cx="3960000" cy="16741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45" name="群組 44">
              <a:extLst>
                <a:ext uri="{FF2B5EF4-FFF2-40B4-BE49-F238E27FC236}">
                  <a16:creationId xmlns:a16="http://schemas.microsoft.com/office/drawing/2014/main" id="{41649CF9-90F6-4536-875B-3BBC3953C392}"/>
                </a:ext>
              </a:extLst>
            </p:cNvPr>
            <p:cNvGrpSpPr/>
            <p:nvPr/>
          </p:nvGrpSpPr>
          <p:grpSpPr>
            <a:xfrm>
              <a:off x="2086478" y="2121431"/>
              <a:ext cx="766001" cy="793352"/>
              <a:chOff x="533963" y="2127450"/>
              <a:chExt cx="843754" cy="843754"/>
            </a:xfrm>
          </p:grpSpPr>
          <p:pic>
            <p:nvPicPr>
              <p:cNvPr id="46" name="圖片 45">
                <a:extLst>
                  <a:ext uri="{FF2B5EF4-FFF2-40B4-BE49-F238E27FC236}">
                    <a16:creationId xmlns:a16="http://schemas.microsoft.com/office/drawing/2014/main" id="{B79B48E4-25A9-4E28-BBB3-96CB5856D8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3963" y="2127450"/>
                <a:ext cx="538954" cy="538954"/>
              </a:xfrm>
              <a:prstGeom prst="rect">
                <a:avLst/>
              </a:prstGeom>
            </p:spPr>
          </p:pic>
          <p:pic>
            <p:nvPicPr>
              <p:cNvPr id="47" name="圖片 46">
                <a:extLst>
                  <a:ext uri="{FF2B5EF4-FFF2-40B4-BE49-F238E27FC236}">
                    <a16:creationId xmlns:a16="http://schemas.microsoft.com/office/drawing/2014/main" id="{C673F0F9-F5D2-499B-898D-82883570902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6363" y="2279850"/>
                <a:ext cx="538954" cy="538954"/>
              </a:xfrm>
              <a:prstGeom prst="rect">
                <a:avLst/>
              </a:prstGeom>
            </p:spPr>
          </p:pic>
          <p:pic>
            <p:nvPicPr>
              <p:cNvPr id="48" name="圖片 47">
                <a:extLst>
                  <a:ext uri="{FF2B5EF4-FFF2-40B4-BE49-F238E27FC236}">
                    <a16:creationId xmlns:a16="http://schemas.microsoft.com/office/drawing/2014/main" id="{6E8E7E97-8DC6-41ED-A8AE-1C3CC9D61E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763" y="2432250"/>
                <a:ext cx="538954" cy="538954"/>
              </a:xfrm>
              <a:prstGeom prst="rect">
                <a:avLst/>
              </a:prstGeom>
            </p:spPr>
          </p:pic>
        </p:grpSp>
        <p:sp>
          <p:nvSpPr>
            <p:cNvPr id="58" name="文字方塊 57">
              <a:extLst>
                <a:ext uri="{FF2B5EF4-FFF2-40B4-BE49-F238E27FC236}">
                  <a16:creationId xmlns:a16="http://schemas.microsoft.com/office/drawing/2014/main" id="{E8CDBC76-F653-4AB2-94D0-B7B24B023BE5}"/>
                </a:ext>
              </a:extLst>
            </p:cNvPr>
            <p:cNvSpPr txBox="1"/>
            <p:nvPr/>
          </p:nvSpPr>
          <p:spPr>
            <a:xfrm flipH="1">
              <a:off x="641090" y="1646589"/>
              <a:ext cx="1183809" cy="92333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l"/>
              <a:r>
                <a:rPr kumimoji="1" lang="en-US" altLang="ja-JP" dirty="0"/>
                <a:t>BIOS/EC AVL/</a:t>
              </a:r>
            </a:p>
            <a:p>
              <a:pPr algn="l"/>
              <a:r>
                <a:rPr kumimoji="1" lang="en-US" altLang="ja-JP" dirty="0"/>
                <a:t>HW Spec…</a:t>
              </a:r>
              <a:endParaRPr kumimoji="1" lang="ja-JP" altLang="en-US" dirty="0"/>
            </a:p>
          </p:txBody>
        </p:sp>
        <p:grpSp>
          <p:nvGrpSpPr>
            <p:cNvPr id="71" name="群組 70">
              <a:extLst>
                <a:ext uri="{FF2B5EF4-FFF2-40B4-BE49-F238E27FC236}">
                  <a16:creationId xmlns:a16="http://schemas.microsoft.com/office/drawing/2014/main" id="{F3E703CC-9DF8-4CDC-8A49-9D022DD9C4A3}"/>
                </a:ext>
              </a:extLst>
            </p:cNvPr>
            <p:cNvGrpSpPr/>
            <p:nvPr/>
          </p:nvGrpSpPr>
          <p:grpSpPr>
            <a:xfrm rot="5400000">
              <a:off x="9680631" y="1813200"/>
              <a:ext cx="366182" cy="495341"/>
              <a:chOff x="4759634" y="732787"/>
              <a:chExt cx="1229984" cy="1166451"/>
            </a:xfrm>
          </p:grpSpPr>
          <p:sp>
            <p:nvSpPr>
              <p:cNvPr id="72" name="橢圓 71">
                <a:extLst>
                  <a:ext uri="{FF2B5EF4-FFF2-40B4-BE49-F238E27FC236}">
                    <a16:creationId xmlns:a16="http://schemas.microsoft.com/office/drawing/2014/main" id="{F04FE8E4-A826-4DAE-8FF2-A6881141836B}"/>
                  </a:ext>
                </a:extLst>
              </p:cNvPr>
              <p:cNvSpPr/>
              <p:nvPr/>
            </p:nvSpPr>
            <p:spPr>
              <a:xfrm>
                <a:off x="5277563" y="1705112"/>
                <a:ext cx="194126" cy="194126"/>
              </a:xfrm>
              <a:prstGeom prst="ellips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3" name="橢圓 72">
                <a:extLst>
                  <a:ext uri="{FF2B5EF4-FFF2-40B4-BE49-F238E27FC236}">
                    <a16:creationId xmlns:a16="http://schemas.microsoft.com/office/drawing/2014/main" id="{7848E7F3-46B4-48EC-A266-7EB487BC2CF1}"/>
                  </a:ext>
                </a:extLst>
              </p:cNvPr>
              <p:cNvSpPr/>
              <p:nvPr/>
            </p:nvSpPr>
            <p:spPr>
              <a:xfrm>
                <a:off x="4759634" y="1041885"/>
                <a:ext cx="194126" cy="194126"/>
              </a:xfrm>
              <a:prstGeom prst="ellipse">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74" name="橢圓 73">
                <a:extLst>
                  <a:ext uri="{FF2B5EF4-FFF2-40B4-BE49-F238E27FC236}">
                    <a16:creationId xmlns:a16="http://schemas.microsoft.com/office/drawing/2014/main" id="{B0717759-0AFA-4AF4-BDBA-34D9FEA68955}"/>
                  </a:ext>
                </a:extLst>
              </p:cNvPr>
              <p:cNvSpPr/>
              <p:nvPr/>
            </p:nvSpPr>
            <p:spPr>
              <a:xfrm>
                <a:off x="5018987" y="887336"/>
                <a:ext cx="194126" cy="194126"/>
              </a:xfrm>
              <a:prstGeom prst="ellipse">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75" name="橢圓 74">
                <a:extLst>
                  <a:ext uri="{FF2B5EF4-FFF2-40B4-BE49-F238E27FC236}">
                    <a16:creationId xmlns:a16="http://schemas.microsoft.com/office/drawing/2014/main" id="{170B4690-BBF9-40AD-953E-267ED5142F12}"/>
                  </a:ext>
                </a:extLst>
              </p:cNvPr>
              <p:cNvSpPr/>
              <p:nvPr/>
            </p:nvSpPr>
            <p:spPr>
              <a:xfrm>
                <a:off x="5277563" y="732787"/>
                <a:ext cx="194126" cy="194126"/>
              </a:xfrm>
              <a:prstGeom prst="ellips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6" name="橢圓 75">
                <a:extLst>
                  <a:ext uri="{FF2B5EF4-FFF2-40B4-BE49-F238E27FC236}">
                    <a16:creationId xmlns:a16="http://schemas.microsoft.com/office/drawing/2014/main" id="{99E34C64-C2AF-48F5-9EF4-45E211009412}"/>
                  </a:ext>
                </a:extLst>
              </p:cNvPr>
              <p:cNvSpPr/>
              <p:nvPr/>
            </p:nvSpPr>
            <p:spPr>
              <a:xfrm>
                <a:off x="5536139" y="887336"/>
                <a:ext cx="194126" cy="194126"/>
              </a:xfrm>
              <a:prstGeom prst="ellipse">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7" name="橢圓 76">
                <a:extLst>
                  <a:ext uri="{FF2B5EF4-FFF2-40B4-BE49-F238E27FC236}">
                    <a16:creationId xmlns:a16="http://schemas.microsoft.com/office/drawing/2014/main" id="{0E3580F2-B86C-48B9-A85C-540DE3A569B8}"/>
                  </a:ext>
                </a:extLst>
              </p:cNvPr>
              <p:cNvSpPr/>
              <p:nvPr/>
            </p:nvSpPr>
            <p:spPr>
              <a:xfrm>
                <a:off x="5795492" y="1041885"/>
                <a:ext cx="194126" cy="194126"/>
              </a:xfrm>
              <a:prstGeom prst="ellipse">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78" name="橢圓 77">
                <a:extLst>
                  <a:ext uri="{FF2B5EF4-FFF2-40B4-BE49-F238E27FC236}">
                    <a16:creationId xmlns:a16="http://schemas.microsoft.com/office/drawing/2014/main" id="{CAEC06A7-92A9-4EFD-99DD-977C90E215C5}"/>
                  </a:ext>
                </a:extLst>
              </p:cNvPr>
              <p:cNvSpPr/>
              <p:nvPr/>
            </p:nvSpPr>
            <p:spPr>
              <a:xfrm>
                <a:off x="5277563" y="1058885"/>
                <a:ext cx="194126" cy="194126"/>
              </a:xfrm>
              <a:prstGeom prst="ellipse">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79" name="橢圓 78">
                <a:extLst>
                  <a:ext uri="{FF2B5EF4-FFF2-40B4-BE49-F238E27FC236}">
                    <a16:creationId xmlns:a16="http://schemas.microsoft.com/office/drawing/2014/main" id="{FC8535BA-8852-4333-94CE-B9A6222F674D}"/>
                  </a:ext>
                </a:extLst>
              </p:cNvPr>
              <p:cNvSpPr/>
              <p:nvPr/>
            </p:nvSpPr>
            <p:spPr>
              <a:xfrm>
                <a:off x="5277563" y="1384984"/>
                <a:ext cx="194126" cy="194126"/>
              </a:xfrm>
              <a:prstGeom prst="ellipse">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grpSp>
        <p:sp>
          <p:nvSpPr>
            <p:cNvPr id="80" name="文字方塊 79">
              <a:extLst>
                <a:ext uri="{FF2B5EF4-FFF2-40B4-BE49-F238E27FC236}">
                  <a16:creationId xmlns:a16="http://schemas.microsoft.com/office/drawing/2014/main" id="{BC597EF3-D2A1-4241-96C0-121C101E8858}"/>
                </a:ext>
              </a:extLst>
            </p:cNvPr>
            <p:cNvSpPr txBox="1"/>
            <p:nvPr/>
          </p:nvSpPr>
          <p:spPr>
            <a:xfrm>
              <a:off x="10201052" y="1628103"/>
              <a:ext cx="1385316" cy="923330"/>
            </a:xfrm>
            <a:prstGeom prst="rect">
              <a:avLst/>
            </a:prstGeom>
            <a:noFill/>
          </p:spPr>
          <p:txBody>
            <a:bodyPr wrap="none" rtlCol="0">
              <a:spAutoFit/>
            </a:bodyPr>
            <a:lstStyle/>
            <a:p>
              <a:pPr marL="285750" indent="-285750" algn="l">
                <a:buFont typeface="Arial" panose="020B0604020202020204" pitchFamily="34" charset="0"/>
                <a:buChar char="•"/>
              </a:pPr>
              <a:r>
                <a:rPr kumimoji="1" lang="en-US" altLang="ja-JP" dirty="0"/>
                <a:t>File path</a:t>
              </a:r>
            </a:p>
            <a:p>
              <a:pPr marL="285750" indent="-285750" algn="l">
                <a:buFont typeface="Arial" panose="020B0604020202020204" pitchFamily="34" charset="0"/>
                <a:buChar char="•"/>
              </a:pPr>
              <a:r>
                <a:rPr lang="en-US" altLang="ja-JP" dirty="0"/>
                <a:t>File name</a:t>
              </a:r>
            </a:p>
            <a:p>
              <a:pPr marL="285750" indent="-285750" algn="l">
                <a:buFont typeface="Arial" panose="020B0604020202020204" pitchFamily="34" charset="0"/>
                <a:buChar char="•"/>
              </a:pPr>
              <a:r>
                <a:rPr kumimoji="1" lang="en-US" altLang="ja-JP" dirty="0"/>
                <a:t>If lates</a:t>
              </a:r>
              <a:r>
                <a:rPr lang="en-US" altLang="ja-JP" dirty="0"/>
                <a:t>t</a:t>
              </a:r>
              <a:endParaRPr kumimoji="1" lang="en-US" altLang="ja-JP" dirty="0"/>
            </a:p>
          </p:txBody>
        </p:sp>
      </p:grpSp>
      <p:grpSp>
        <p:nvGrpSpPr>
          <p:cNvPr id="92" name="群組 91">
            <a:extLst>
              <a:ext uri="{FF2B5EF4-FFF2-40B4-BE49-F238E27FC236}">
                <a16:creationId xmlns:a16="http://schemas.microsoft.com/office/drawing/2014/main" id="{54B57570-D368-404F-ABC5-5AAE4069A23F}"/>
              </a:ext>
            </a:extLst>
          </p:cNvPr>
          <p:cNvGrpSpPr/>
          <p:nvPr/>
        </p:nvGrpSpPr>
        <p:grpSpPr>
          <a:xfrm>
            <a:off x="714784" y="4782442"/>
            <a:ext cx="10968706" cy="1907384"/>
            <a:chOff x="748902" y="4779847"/>
            <a:chExt cx="10968706" cy="1907384"/>
          </a:xfrm>
        </p:grpSpPr>
        <p:sp>
          <p:nvSpPr>
            <p:cNvPr id="18" name="手繪多邊形: 圖案 17">
              <a:extLst>
                <a:ext uri="{FF2B5EF4-FFF2-40B4-BE49-F238E27FC236}">
                  <a16:creationId xmlns:a16="http://schemas.microsoft.com/office/drawing/2014/main" id="{D593AD65-FD9D-4D12-9C8B-51770E077174}"/>
                </a:ext>
              </a:extLst>
            </p:cNvPr>
            <p:cNvSpPr/>
            <p:nvPr/>
          </p:nvSpPr>
          <p:spPr>
            <a:xfrm>
              <a:off x="4695008" y="5140979"/>
              <a:ext cx="723391" cy="899994"/>
            </a:xfrm>
            <a:custGeom>
              <a:avLst/>
              <a:gdLst>
                <a:gd name="connsiteX0" fmla="*/ 0 w 4011005"/>
                <a:gd name="connsiteY0" fmla="*/ 112499 h 899994"/>
                <a:gd name="connsiteX1" fmla="*/ 3561008 w 4011005"/>
                <a:gd name="connsiteY1" fmla="*/ 112499 h 899994"/>
                <a:gd name="connsiteX2" fmla="*/ 3561008 w 4011005"/>
                <a:gd name="connsiteY2" fmla="*/ 0 h 899994"/>
                <a:gd name="connsiteX3" fmla="*/ 4011005 w 4011005"/>
                <a:gd name="connsiteY3" fmla="*/ 449997 h 899994"/>
                <a:gd name="connsiteX4" fmla="*/ 3561008 w 4011005"/>
                <a:gd name="connsiteY4" fmla="*/ 899994 h 899994"/>
                <a:gd name="connsiteX5" fmla="*/ 3561008 w 4011005"/>
                <a:gd name="connsiteY5" fmla="*/ 787495 h 899994"/>
                <a:gd name="connsiteX6" fmla="*/ 0 w 4011005"/>
                <a:gd name="connsiteY6" fmla="*/ 787495 h 899994"/>
                <a:gd name="connsiteX7" fmla="*/ 0 w 4011005"/>
                <a:gd name="connsiteY7" fmla="*/ 112499 h 89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11005" h="899994">
                  <a:moveTo>
                    <a:pt x="0" y="112499"/>
                  </a:moveTo>
                  <a:lnTo>
                    <a:pt x="3561008" y="112499"/>
                  </a:lnTo>
                  <a:lnTo>
                    <a:pt x="3561008" y="0"/>
                  </a:lnTo>
                  <a:lnTo>
                    <a:pt x="4011005" y="449997"/>
                  </a:lnTo>
                  <a:lnTo>
                    <a:pt x="3561008" y="899994"/>
                  </a:lnTo>
                  <a:lnTo>
                    <a:pt x="3561008" y="787495"/>
                  </a:lnTo>
                  <a:lnTo>
                    <a:pt x="0" y="787495"/>
                  </a:lnTo>
                  <a:lnTo>
                    <a:pt x="0" y="112499"/>
                  </a:lnTo>
                  <a:close/>
                </a:path>
              </a:pathLst>
            </a:custGeom>
          </p:spPr>
          <p:style>
            <a:lnRef idx="2">
              <a:schemeClr val="accent3">
                <a:tint val="40000"/>
                <a:alpha val="90000"/>
                <a:hueOff val="10716854"/>
                <a:satOff val="-13793"/>
                <a:lumOff val="-1075"/>
                <a:alphaOff val="0"/>
              </a:schemeClr>
            </a:lnRef>
            <a:fillRef idx="1">
              <a:schemeClr val="accent3">
                <a:tint val="40000"/>
                <a:alpha val="90000"/>
                <a:hueOff val="10716854"/>
                <a:satOff val="-13793"/>
                <a:lumOff val="-1075"/>
                <a:alphaOff val="0"/>
              </a:schemeClr>
            </a:fillRef>
            <a:effectRef idx="0">
              <a:schemeClr val="accent3">
                <a:tint val="40000"/>
                <a:alpha val="90000"/>
                <a:hueOff val="10716854"/>
                <a:satOff val="-13793"/>
                <a:lumOff val="-1075"/>
                <a:alphaOff val="0"/>
              </a:schemeClr>
            </a:effectRef>
            <a:fontRef idx="minor">
              <a:schemeClr val="dk1">
                <a:hueOff val="0"/>
                <a:satOff val="0"/>
                <a:lumOff val="0"/>
                <a:alphaOff val="0"/>
              </a:schemeClr>
            </a:fontRef>
          </p:style>
          <p:txBody>
            <a:bodyPr spcFirstLastPara="0" vert="horz" wrap="square" lIns="13335" tIns="125834" rIns="350833" bIns="125834" numCol="1" spcCol="1270" anchor="t" anchorCtr="0">
              <a:noAutofit/>
            </a:bodyPr>
            <a:lstStyle/>
            <a:p>
              <a:pPr marL="228600" lvl="1" indent="-228600" algn="l" defTabSz="933450">
                <a:lnSpc>
                  <a:spcPct val="90000"/>
                </a:lnSpc>
                <a:spcBef>
                  <a:spcPct val="0"/>
                </a:spcBef>
                <a:spcAft>
                  <a:spcPct val="15000"/>
                </a:spcAft>
                <a:buNone/>
              </a:pPr>
              <a:r>
                <a:rPr lang="en-US" altLang="ja-JP" sz="2100" kern="1200" dirty="0"/>
                <a:t> </a:t>
              </a:r>
              <a:endParaRPr lang="ja-JP" altLang="en-US" sz="2100" kern="1200" dirty="0"/>
            </a:p>
            <a:p>
              <a:pPr marL="228600" lvl="1" indent="-228600" algn="l" defTabSz="933450">
                <a:lnSpc>
                  <a:spcPct val="90000"/>
                </a:lnSpc>
                <a:spcBef>
                  <a:spcPct val="0"/>
                </a:spcBef>
                <a:spcAft>
                  <a:spcPct val="15000"/>
                </a:spcAft>
                <a:buNone/>
              </a:pPr>
              <a:r>
                <a:rPr lang="en-US" altLang="ja-JP" sz="2100" kern="1200" dirty="0"/>
                <a:t> </a:t>
              </a:r>
              <a:endParaRPr lang="ja-JP" altLang="en-US" sz="2100" kern="1200" dirty="0"/>
            </a:p>
          </p:txBody>
        </p:sp>
        <p:sp>
          <p:nvSpPr>
            <p:cNvPr id="19" name="手繪多邊形: 圖案 18">
              <a:extLst>
                <a:ext uri="{FF2B5EF4-FFF2-40B4-BE49-F238E27FC236}">
                  <a16:creationId xmlns:a16="http://schemas.microsoft.com/office/drawing/2014/main" id="{24628FD8-6CD8-4531-8D0E-700EA32D5929}"/>
                </a:ext>
              </a:extLst>
            </p:cNvPr>
            <p:cNvSpPr/>
            <p:nvPr/>
          </p:nvSpPr>
          <p:spPr>
            <a:xfrm>
              <a:off x="1954217" y="4779847"/>
              <a:ext cx="2674003" cy="1531150"/>
            </a:xfrm>
            <a:custGeom>
              <a:avLst/>
              <a:gdLst>
                <a:gd name="connsiteX0" fmla="*/ 0 w 2674003"/>
                <a:gd name="connsiteY0" fmla="*/ 255197 h 1531150"/>
                <a:gd name="connsiteX1" fmla="*/ 255197 w 2674003"/>
                <a:gd name="connsiteY1" fmla="*/ 0 h 1531150"/>
                <a:gd name="connsiteX2" fmla="*/ 2418806 w 2674003"/>
                <a:gd name="connsiteY2" fmla="*/ 0 h 1531150"/>
                <a:gd name="connsiteX3" fmla="*/ 2674003 w 2674003"/>
                <a:gd name="connsiteY3" fmla="*/ 255197 h 1531150"/>
                <a:gd name="connsiteX4" fmla="*/ 2674003 w 2674003"/>
                <a:gd name="connsiteY4" fmla="*/ 1275953 h 1531150"/>
                <a:gd name="connsiteX5" fmla="*/ 2418806 w 2674003"/>
                <a:gd name="connsiteY5" fmla="*/ 1531150 h 1531150"/>
                <a:gd name="connsiteX6" fmla="*/ 255197 w 2674003"/>
                <a:gd name="connsiteY6" fmla="*/ 1531150 h 1531150"/>
                <a:gd name="connsiteX7" fmla="*/ 0 w 2674003"/>
                <a:gd name="connsiteY7" fmla="*/ 1275953 h 1531150"/>
                <a:gd name="connsiteX8" fmla="*/ 0 w 2674003"/>
                <a:gd name="connsiteY8" fmla="*/ 255197 h 15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4003" h="1531150">
                  <a:moveTo>
                    <a:pt x="0" y="255197"/>
                  </a:moveTo>
                  <a:cubicBezTo>
                    <a:pt x="0" y="114256"/>
                    <a:pt x="114256" y="0"/>
                    <a:pt x="255197" y="0"/>
                  </a:cubicBezTo>
                  <a:lnTo>
                    <a:pt x="2418806" y="0"/>
                  </a:lnTo>
                  <a:cubicBezTo>
                    <a:pt x="2559747" y="0"/>
                    <a:pt x="2674003" y="114256"/>
                    <a:pt x="2674003" y="255197"/>
                  </a:cubicBezTo>
                  <a:lnTo>
                    <a:pt x="2674003" y="1275953"/>
                  </a:lnTo>
                  <a:cubicBezTo>
                    <a:pt x="2674003" y="1416894"/>
                    <a:pt x="2559747" y="1531150"/>
                    <a:pt x="2418806" y="1531150"/>
                  </a:cubicBezTo>
                  <a:lnTo>
                    <a:pt x="255197" y="1531150"/>
                  </a:lnTo>
                  <a:cubicBezTo>
                    <a:pt x="114256" y="1531150"/>
                    <a:pt x="0" y="1416894"/>
                    <a:pt x="0" y="1275953"/>
                  </a:cubicBezTo>
                  <a:lnTo>
                    <a:pt x="0" y="255197"/>
                  </a:lnTo>
                  <a:close/>
                </a:path>
              </a:pathLst>
            </a:custGeom>
          </p:spPr>
          <p:style>
            <a:lnRef idx="2">
              <a:schemeClr val="lt1">
                <a:hueOff val="0"/>
                <a:satOff val="0"/>
                <a:lumOff val="0"/>
                <a:alphaOff val="0"/>
              </a:schemeClr>
            </a:lnRef>
            <a:fillRef idx="1">
              <a:schemeClr val="accent3">
                <a:hueOff val="11250264"/>
                <a:satOff val="-16880"/>
                <a:lumOff val="-2745"/>
                <a:alphaOff val="0"/>
              </a:schemeClr>
            </a:fillRef>
            <a:effectRef idx="0">
              <a:schemeClr val="accent3">
                <a:hueOff val="11250264"/>
                <a:satOff val="-16880"/>
                <a:lumOff val="-2745"/>
                <a:alphaOff val="0"/>
              </a:schemeClr>
            </a:effectRef>
            <a:fontRef idx="minor">
              <a:schemeClr val="lt1"/>
            </a:fontRef>
          </p:style>
          <p:txBody>
            <a:bodyPr spcFirstLastPara="0" vert="horz" wrap="square" lIns="322395" tIns="198570" rIns="322395" bIns="198570" numCol="1" spcCol="1270" anchor="ctr" anchorCtr="0">
              <a:noAutofit/>
            </a:bodyPr>
            <a:lstStyle/>
            <a:p>
              <a:pPr marL="0" lvl="0" indent="0" algn="ctr" defTabSz="2889250">
                <a:lnSpc>
                  <a:spcPct val="90000"/>
                </a:lnSpc>
                <a:spcBef>
                  <a:spcPct val="0"/>
                </a:spcBef>
                <a:spcAft>
                  <a:spcPct val="35000"/>
                </a:spcAft>
                <a:buNone/>
              </a:pPr>
              <a:r>
                <a:rPr lang="en-US" altLang="ja-JP" sz="6500" kern="1200" dirty="0"/>
                <a:t> </a:t>
              </a:r>
              <a:endParaRPr lang="ja-JP" altLang="en-US" sz="6500" kern="1200" dirty="0"/>
            </a:p>
          </p:txBody>
        </p:sp>
        <p:graphicFrame>
          <p:nvGraphicFramePr>
            <p:cNvPr id="11" name="資料庫圖表 10">
              <a:extLst>
                <a:ext uri="{FF2B5EF4-FFF2-40B4-BE49-F238E27FC236}">
                  <a16:creationId xmlns:a16="http://schemas.microsoft.com/office/drawing/2014/main" id="{0C3466C4-6569-449A-83AB-F00AA02FCB86}"/>
                </a:ext>
              </a:extLst>
            </p:cNvPr>
            <p:cNvGraphicFramePr/>
            <p:nvPr>
              <p:extLst>
                <p:ext uri="{D42A27DB-BD31-4B8C-83A1-F6EECF244321}">
                  <p14:modId xmlns:p14="http://schemas.microsoft.com/office/powerpoint/2010/main" val="1331558222"/>
                </p:ext>
              </p:extLst>
            </p:nvPr>
          </p:nvGraphicFramePr>
          <p:xfrm>
            <a:off x="1810460" y="4832159"/>
            <a:ext cx="3332801" cy="1478837"/>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pic>
          <p:nvPicPr>
            <p:cNvPr id="23" name="圖片 22">
              <a:extLst>
                <a:ext uri="{FF2B5EF4-FFF2-40B4-BE49-F238E27FC236}">
                  <a16:creationId xmlns:a16="http://schemas.microsoft.com/office/drawing/2014/main" id="{9F2B099D-6DAB-4BC5-964B-7A90B5380E4B}"/>
                </a:ext>
              </a:extLst>
            </p:cNvPr>
            <p:cNvPicPr>
              <a:picLocks noChangeAspect="1"/>
            </p:cNvPicPr>
            <p:nvPr/>
          </p:nvPicPr>
          <p:blipFill>
            <a:blip r:embed="rId20"/>
            <a:stretch>
              <a:fillRect/>
            </a:stretch>
          </p:blipFill>
          <p:spPr>
            <a:xfrm>
              <a:off x="5569722" y="4959690"/>
              <a:ext cx="3960000" cy="17275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49" name="群組 48">
              <a:extLst>
                <a:ext uri="{FF2B5EF4-FFF2-40B4-BE49-F238E27FC236}">
                  <a16:creationId xmlns:a16="http://schemas.microsoft.com/office/drawing/2014/main" id="{23516A0F-F110-4B5B-8E0C-5B16A6999EAA}"/>
                </a:ext>
              </a:extLst>
            </p:cNvPr>
            <p:cNvGrpSpPr/>
            <p:nvPr/>
          </p:nvGrpSpPr>
          <p:grpSpPr>
            <a:xfrm>
              <a:off x="2049148" y="5533829"/>
              <a:ext cx="766001" cy="793352"/>
              <a:chOff x="533963" y="2127450"/>
              <a:chExt cx="843754" cy="843754"/>
            </a:xfrm>
          </p:grpSpPr>
          <p:pic>
            <p:nvPicPr>
              <p:cNvPr id="50" name="圖片 49">
                <a:extLst>
                  <a:ext uri="{FF2B5EF4-FFF2-40B4-BE49-F238E27FC236}">
                    <a16:creationId xmlns:a16="http://schemas.microsoft.com/office/drawing/2014/main" id="{D1D1F05B-D584-4094-A93F-32F24D77537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3963" y="2127450"/>
                <a:ext cx="538954" cy="538954"/>
              </a:xfrm>
              <a:prstGeom prst="rect">
                <a:avLst/>
              </a:prstGeom>
            </p:spPr>
          </p:pic>
          <p:pic>
            <p:nvPicPr>
              <p:cNvPr id="51" name="圖片 50">
                <a:extLst>
                  <a:ext uri="{FF2B5EF4-FFF2-40B4-BE49-F238E27FC236}">
                    <a16:creationId xmlns:a16="http://schemas.microsoft.com/office/drawing/2014/main" id="{936615FA-91C9-43D0-9827-5F021ABD73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6363" y="2279850"/>
                <a:ext cx="538954" cy="538954"/>
              </a:xfrm>
              <a:prstGeom prst="rect">
                <a:avLst/>
              </a:prstGeom>
            </p:spPr>
          </p:pic>
          <p:pic>
            <p:nvPicPr>
              <p:cNvPr id="52" name="圖片 51">
                <a:extLst>
                  <a:ext uri="{FF2B5EF4-FFF2-40B4-BE49-F238E27FC236}">
                    <a16:creationId xmlns:a16="http://schemas.microsoft.com/office/drawing/2014/main" id="{3B9F3155-4814-4505-A95F-50D728AD4E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763" y="2432250"/>
                <a:ext cx="538954" cy="538954"/>
              </a:xfrm>
              <a:prstGeom prst="rect">
                <a:avLst/>
              </a:prstGeom>
            </p:spPr>
          </p:pic>
        </p:grpSp>
        <p:sp>
          <p:nvSpPr>
            <p:cNvPr id="59" name="文字方塊 58">
              <a:extLst>
                <a:ext uri="{FF2B5EF4-FFF2-40B4-BE49-F238E27FC236}">
                  <a16:creationId xmlns:a16="http://schemas.microsoft.com/office/drawing/2014/main" id="{79FF96F1-C565-4011-98A6-6275B701E560}"/>
                </a:ext>
              </a:extLst>
            </p:cNvPr>
            <p:cNvSpPr txBox="1"/>
            <p:nvPr/>
          </p:nvSpPr>
          <p:spPr>
            <a:xfrm flipH="1">
              <a:off x="748902" y="5292160"/>
              <a:ext cx="1183809"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l"/>
              <a:r>
                <a:rPr kumimoji="1" lang="en-US" altLang="ja-JP" dirty="0"/>
                <a:t>FW Info</a:t>
              </a:r>
              <a:endParaRPr kumimoji="1" lang="ja-JP" altLang="en-US" dirty="0"/>
            </a:p>
          </p:txBody>
        </p:sp>
        <p:grpSp>
          <p:nvGrpSpPr>
            <p:cNvPr id="81" name="群組 80">
              <a:extLst>
                <a:ext uri="{FF2B5EF4-FFF2-40B4-BE49-F238E27FC236}">
                  <a16:creationId xmlns:a16="http://schemas.microsoft.com/office/drawing/2014/main" id="{C56A4823-D30A-4C2F-84B1-9D555F1EF7C7}"/>
                </a:ext>
              </a:extLst>
            </p:cNvPr>
            <p:cNvGrpSpPr/>
            <p:nvPr/>
          </p:nvGrpSpPr>
          <p:grpSpPr>
            <a:xfrm rot="5400000">
              <a:off x="9780731" y="5372409"/>
              <a:ext cx="366182" cy="495341"/>
              <a:chOff x="4759634" y="732787"/>
              <a:chExt cx="1229984" cy="1166451"/>
            </a:xfrm>
          </p:grpSpPr>
          <p:sp>
            <p:nvSpPr>
              <p:cNvPr id="82" name="橢圓 81">
                <a:extLst>
                  <a:ext uri="{FF2B5EF4-FFF2-40B4-BE49-F238E27FC236}">
                    <a16:creationId xmlns:a16="http://schemas.microsoft.com/office/drawing/2014/main" id="{E272A849-8E5F-4276-BD96-14FFE772790F}"/>
                  </a:ext>
                </a:extLst>
              </p:cNvPr>
              <p:cNvSpPr/>
              <p:nvPr/>
            </p:nvSpPr>
            <p:spPr>
              <a:xfrm>
                <a:off x="5277563" y="1705112"/>
                <a:ext cx="194126" cy="194126"/>
              </a:xfrm>
              <a:prstGeom prst="ellips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3" name="橢圓 82">
                <a:extLst>
                  <a:ext uri="{FF2B5EF4-FFF2-40B4-BE49-F238E27FC236}">
                    <a16:creationId xmlns:a16="http://schemas.microsoft.com/office/drawing/2014/main" id="{C9B7B1C4-96C8-40D2-BE6B-3E94972B6D54}"/>
                  </a:ext>
                </a:extLst>
              </p:cNvPr>
              <p:cNvSpPr/>
              <p:nvPr/>
            </p:nvSpPr>
            <p:spPr>
              <a:xfrm>
                <a:off x="4759634" y="1041885"/>
                <a:ext cx="194126" cy="194126"/>
              </a:xfrm>
              <a:prstGeom prst="ellipse">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84" name="橢圓 83">
                <a:extLst>
                  <a:ext uri="{FF2B5EF4-FFF2-40B4-BE49-F238E27FC236}">
                    <a16:creationId xmlns:a16="http://schemas.microsoft.com/office/drawing/2014/main" id="{D536FD08-4ECB-4695-975D-FCFA497F6239}"/>
                  </a:ext>
                </a:extLst>
              </p:cNvPr>
              <p:cNvSpPr/>
              <p:nvPr/>
            </p:nvSpPr>
            <p:spPr>
              <a:xfrm>
                <a:off x="5018987" y="887336"/>
                <a:ext cx="194126" cy="194126"/>
              </a:xfrm>
              <a:prstGeom prst="ellipse">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85" name="橢圓 84">
                <a:extLst>
                  <a:ext uri="{FF2B5EF4-FFF2-40B4-BE49-F238E27FC236}">
                    <a16:creationId xmlns:a16="http://schemas.microsoft.com/office/drawing/2014/main" id="{A95F4CF9-6B18-4998-857D-3E5C8B37E1DC}"/>
                  </a:ext>
                </a:extLst>
              </p:cNvPr>
              <p:cNvSpPr/>
              <p:nvPr/>
            </p:nvSpPr>
            <p:spPr>
              <a:xfrm>
                <a:off x="5277563" y="732787"/>
                <a:ext cx="194126" cy="194126"/>
              </a:xfrm>
              <a:prstGeom prst="ellips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6" name="橢圓 85">
                <a:extLst>
                  <a:ext uri="{FF2B5EF4-FFF2-40B4-BE49-F238E27FC236}">
                    <a16:creationId xmlns:a16="http://schemas.microsoft.com/office/drawing/2014/main" id="{5ED8B209-8922-4457-A494-E9C68800DCF4}"/>
                  </a:ext>
                </a:extLst>
              </p:cNvPr>
              <p:cNvSpPr/>
              <p:nvPr/>
            </p:nvSpPr>
            <p:spPr>
              <a:xfrm>
                <a:off x="5536139" y="887336"/>
                <a:ext cx="194126" cy="194126"/>
              </a:xfrm>
              <a:prstGeom prst="ellipse">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87" name="橢圓 86">
                <a:extLst>
                  <a:ext uri="{FF2B5EF4-FFF2-40B4-BE49-F238E27FC236}">
                    <a16:creationId xmlns:a16="http://schemas.microsoft.com/office/drawing/2014/main" id="{AC261280-FC9E-41A3-A228-951B05047E8D}"/>
                  </a:ext>
                </a:extLst>
              </p:cNvPr>
              <p:cNvSpPr/>
              <p:nvPr/>
            </p:nvSpPr>
            <p:spPr>
              <a:xfrm>
                <a:off x="5795492" y="1041885"/>
                <a:ext cx="194126" cy="194126"/>
              </a:xfrm>
              <a:prstGeom prst="ellipse">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88" name="橢圓 87">
                <a:extLst>
                  <a:ext uri="{FF2B5EF4-FFF2-40B4-BE49-F238E27FC236}">
                    <a16:creationId xmlns:a16="http://schemas.microsoft.com/office/drawing/2014/main" id="{E11519CF-9891-47C8-9E4C-692F5081D1EC}"/>
                  </a:ext>
                </a:extLst>
              </p:cNvPr>
              <p:cNvSpPr/>
              <p:nvPr/>
            </p:nvSpPr>
            <p:spPr>
              <a:xfrm>
                <a:off x="5277563" y="1058885"/>
                <a:ext cx="194126" cy="194126"/>
              </a:xfrm>
              <a:prstGeom prst="ellipse">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89" name="橢圓 88">
                <a:extLst>
                  <a:ext uri="{FF2B5EF4-FFF2-40B4-BE49-F238E27FC236}">
                    <a16:creationId xmlns:a16="http://schemas.microsoft.com/office/drawing/2014/main" id="{6320D3AC-CAC3-4679-B849-DB1E40031F11}"/>
                  </a:ext>
                </a:extLst>
              </p:cNvPr>
              <p:cNvSpPr/>
              <p:nvPr/>
            </p:nvSpPr>
            <p:spPr>
              <a:xfrm>
                <a:off x="5277563" y="1384984"/>
                <a:ext cx="194126" cy="194126"/>
              </a:xfrm>
              <a:prstGeom prst="ellipse">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grpSp>
        <p:sp>
          <p:nvSpPr>
            <p:cNvPr id="90" name="文字方塊 89">
              <a:extLst>
                <a:ext uri="{FF2B5EF4-FFF2-40B4-BE49-F238E27FC236}">
                  <a16:creationId xmlns:a16="http://schemas.microsoft.com/office/drawing/2014/main" id="{5805BCC2-609C-4937-ACAA-91E4CA6A5AE0}"/>
                </a:ext>
              </a:extLst>
            </p:cNvPr>
            <p:cNvSpPr txBox="1"/>
            <p:nvPr/>
          </p:nvSpPr>
          <p:spPr>
            <a:xfrm>
              <a:off x="10332292" y="5292160"/>
              <a:ext cx="1385316" cy="646331"/>
            </a:xfrm>
            <a:prstGeom prst="rect">
              <a:avLst/>
            </a:prstGeom>
            <a:noFill/>
          </p:spPr>
          <p:txBody>
            <a:bodyPr wrap="none" rtlCol="0">
              <a:spAutoFit/>
            </a:bodyPr>
            <a:lstStyle/>
            <a:p>
              <a:pPr marL="285750" indent="-285750" algn="l">
                <a:buFont typeface="Arial" panose="020B0604020202020204" pitchFamily="34" charset="0"/>
                <a:buChar char="•"/>
              </a:pPr>
              <a:r>
                <a:rPr kumimoji="1" lang="en-US" altLang="ja-JP" dirty="0"/>
                <a:t>File path</a:t>
              </a:r>
            </a:p>
            <a:p>
              <a:pPr marL="285750" indent="-285750" algn="l">
                <a:buFont typeface="Arial" panose="020B0604020202020204" pitchFamily="34" charset="0"/>
                <a:buChar char="•"/>
              </a:pPr>
              <a:r>
                <a:rPr lang="en-US" altLang="ja-JP" dirty="0"/>
                <a:t>File name</a:t>
              </a:r>
            </a:p>
          </p:txBody>
        </p:sp>
      </p:grpSp>
      <p:sp>
        <p:nvSpPr>
          <p:cNvPr id="91" name="矩形 90">
            <a:extLst>
              <a:ext uri="{FF2B5EF4-FFF2-40B4-BE49-F238E27FC236}">
                <a16:creationId xmlns:a16="http://schemas.microsoft.com/office/drawing/2014/main" id="{681CDB00-62A3-489E-BC7B-466A10E748C3}"/>
              </a:ext>
            </a:extLst>
          </p:cNvPr>
          <p:cNvSpPr/>
          <p:nvPr/>
        </p:nvSpPr>
        <p:spPr>
          <a:xfrm>
            <a:off x="281541" y="207520"/>
            <a:ext cx="9458077" cy="646331"/>
          </a:xfrm>
          <a:prstGeom prst="rect">
            <a:avLst/>
          </a:prstGeom>
        </p:spPr>
        <p:txBody>
          <a:bodyPr wrap="square">
            <a:spAutoFit/>
          </a:bodyPr>
          <a:lstStyle/>
          <a:p>
            <a:pPr marL="571500" indent="-571500">
              <a:buFont typeface="Wingdings" panose="05000000000000000000" pitchFamily="2" charset="2"/>
              <a:buChar char="n"/>
            </a:pPr>
            <a:r>
              <a:rPr lang="en-US" altLang="ja-JP" sz="3600" dirty="0">
                <a:solidFill>
                  <a:schemeClr val="bg1"/>
                </a:solidFill>
              </a:rPr>
              <a:t>What</a:t>
            </a:r>
            <a:r>
              <a:rPr lang="ja-JP" altLang="en-US" sz="3600" dirty="0">
                <a:solidFill>
                  <a:schemeClr val="bg1"/>
                </a:solidFill>
              </a:rPr>
              <a:t> “</a:t>
            </a:r>
            <a:r>
              <a:rPr lang="en-US" altLang="ja-JP" sz="3600" dirty="0">
                <a:solidFill>
                  <a:schemeClr val="bg1"/>
                </a:solidFill>
              </a:rPr>
              <a:t>Query</a:t>
            </a:r>
            <a:r>
              <a:rPr lang="ja-JP" altLang="en-US" sz="3600" dirty="0">
                <a:solidFill>
                  <a:schemeClr val="bg1"/>
                </a:solidFill>
              </a:rPr>
              <a:t>” </a:t>
            </a:r>
            <a:r>
              <a:rPr lang="en-US" altLang="ja-JP" sz="3600" dirty="0">
                <a:solidFill>
                  <a:schemeClr val="bg1"/>
                </a:solidFill>
              </a:rPr>
              <a:t>Can Do</a:t>
            </a:r>
            <a:endParaRPr lang="ja-JP" altLang="en-US" sz="3600" dirty="0">
              <a:solidFill>
                <a:schemeClr val="bg1"/>
              </a:solidFill>
            </a:endParaRPr>
          </a:p>
        </p:txBody>
      </p:sp>
    </p:spTree>
    <p:extLst>
      <p:ext uri="{BB962C8B-B14F-4D97-AF65-F5344CB8AC3E}">
        <p14:creationId xmlns:p14="http://schemas.microsoft.com/office/powerpoint/2010/main" val="354569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33553D22-42CE-4B8C-BB04-EC86EF060093}"/>
              </a:ext>
            </a:extLst>
          </p:cNvPr>
          <p:cNvSpPr>
            <a:spLocks noGrp="1"/>
          </p:cNvSpPr>
          <p:nvPr>
            <p:ph type="sldNum" sz="quarter" idx="12"/>
          </p:nvPr>
        </p:nvSpPr>
        <p:spPr/>
        <p:txBody>
          <a:bodyPr/>
          <a:lstStyle/>
          <a:p>
            <a:fld id="{2D198E5E-8626-4932-9C18-A662694DD026}" type="slidenum">
              <a:rPr kumimoji="1" lang="ja-JP" altLang="en-US" smtClean="0"/>
              <a:t>2</a:t>
            </a:fld>
            <a:endParaRPr kumimoji="1" lang="ja-JP" altLang="en-US"/>
          </a:p>
        </p:txBody>
      </p:sp>
      <p:sp>
        <p:nvSpPr>
          <p:cNvPr id="42" name="文字方塊 41">
            <a:extLst>
              <a:ext uri="{FF2B5EF4-FFF2-40B4-BE49-F238E27FC236}">
                <a16:creationId xmlns:a16="http://schemas.microsoft.com/office/drawing/2014/main" id="{6E3AF300-B505-4806-82C9-6AEE233A1C40}"/>
              </a:ext>
            </a:extLst>
          </p:cNvPr>
          <p:cNvSpPr txBox="1"/>
          <p:nvPr/>
        </p:nvSpPr>
        <p:spPr>
          <a:xfrm flipH="1">
            <a:off x="320869" y="2853105"/>
            <a:ext cx="1558200" cy="92333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l"/>
            <a:r>
              <a:rPr kumimoji="1" lang="en-US" altLang="ja-JP" dirty="0"/>
              <a:t>Evaluation Li</a:t>
            </a:r>
            <a:r>
              <a:rPr kumimoji="1" lang="en-US" altLang="zh-CN" dirty="0"/>
              <a:t>s</a:t>
            </a:r>
            <a:r>
              <a:rPr kumimoji="1" lang="en-US" altLang="ja-JP" dirty="0"/>
              <a:t>t (DRV</a:t>
            </a:r>
            <a:r>
              <a:rPr kumimoji="1" lang="zh-CN" altLang="en-US" dirty="0"/>
              <a:t>評價依賴票</a:t>
            </a:r>
            <a:r>
              <a:rPr kumimoji="1" lang="en-US" altLang="ja-JP" dirty="0"/>
              <a:t>)</a:t>
            </a:r>
            <a:endParaRPr kumimoji="1" lang="ja-JP" altLang="en-US" dirty="0"/>
          </a:p>
        </p:txBody>
      </p:sp>
      <p:sp>
        <p:nvSpPr>
          <p:cNvPr id="43" name="手繪多邊形: 圖案 42">
            <a:extLst>
              <a:ext uri="{FF2B5EF4-FFF2-40B4-BE49-F238E27FC236}">
                <a16:creationId xmlns:a16="http://schemas.microsoft.com/office/drawing/2014/main" id="{1EA5E8B0-73B5-45E5-91A2-FAF358466C95}"/>
              </a:ext>
            </a:extLst>
          </p:cNvPr>
          <p:cNvSpPr/>
          <p:nvPr/>
        </p:nvSpPr>
        <p:spPr>
          <a:xfrm>
            <a:off x="3635690" y="2893670"/>
            <a:ext cx="723391" cy="899994"/>
          </a:xfrm>
          <a:custGeom>
            <a:avLst/>
            <a:gdLst>
              <a:gd name="connsiteX0" fmla="*/ 0 w 4016233"/>
              <a:gd name="connsiteY0" fmla="*/ 112499 h 899994"/>
              <a:gd name="connsiteX1" fmla="*/ 3566236 w 4016233"/>
              <a:gd name="connsiteY1" fmla="*/ 112499 h 899994"/>
              <a:gd name="connsiteX2" fmla="*/ 3566236 w 4016233"/>
              <a:gd name="connsiteY2" fmla="*/ 0 h 899994"/>
              <a:gd name="connsiteX3" fmla="*/ 4016233 w 4016233"/>
              <a:gd name="connsiteY3" fmla="*/ 449997 h 899994"/>
              <a:gd name="connsiteX4" fmla="*/ 3566236 w 4016233"/>
              <a:gd name="connsiteY4" fmla="*/ 899994 h 899994"/>
              <a:gd name="connsiteX5" fmla="*/ 3566236 w 4016233"/>
              <a:gd name="connsiteY5" fmla="*/ 787495 h 899994"/>
              <a:gd name="connsiteX6" fmla="*/ 0 w 4016233"/>
              <a:gd name="connsiteY6" fmla="*/ 787495 h 899994"/>
              <a:gd name="connsiteX7" fmla="*/ 0 w 4016233"/>
              <a:gd name="connsiteY7" fmla="*/ 112499 h 89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16233" h="899994">
                <a:moveTo>
                  <a:pt x="0" y="112499"/>
                </a:moveTo>
                <a:lnTo>
                  <a:pt x="3566236" y="112499"/>
                </a:lnTo>
                <a:lnTo>
                  <a:pt x="3566236" y="0"/>
                </a:lnTo>
                <a:lnTo>
                  <a:pt x="4016233" y="449997"/>
                </a:lnTo>
                <a:lnTo>
                  <a:pt x="3566236" y="899994"/>
                </a:lnTo>
                <a:lnTo>
                  <a:pt x="3566236" y="787495"/>
                </a:lnTo>
                <a:lnTo>
                  <a:pt x="0" y="787495"/>
                </a:lnTo>
                <a:lnTo>
                  <a:pt x="0" y="112499"/>
                </a:ln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3335" tIns="125834" rIns="350833" bIns="125834" numCol="1" spcCol="1270" anchor="t" anchorCtr="0">
            <a:noAutofit/>
          </a:bodyPr>
          <a:lstStyle/>
          <a:p>
            <a:pPr marL="228600" lvl="1" indent="-228600" algn="l" defTabSz="933450">
              <a:lnSpc>
                <a:spcPct val="90000"/>
              </a:lnSpc>
              <a:spcBef>
                <a:spcPct val="0"/>
              </a:spcBef>
              <a:spcAft>
                <a:spcPct val="15000"/>
              </a:spcAft>
              <a:buNone/>
            </a:pPr>
            <a:r>
              <a:rPr lang="en-US" altLang="ja-JP" sz="2100" kern="1200" dirty="0"/>
              <a:t> </a:t>
            </a:r>
            <a:endParaRPr lang="ja-JP" altLang="en-US" sz="2100" kern="1200" dirty="0"/>
          </a:p>
          <a:p>
            <a:pPr marL="228600" lvl="1" indent="-228600" algn="l" defTabSz="933450">
              <a:lnSpc>
                <a:spcPct val="90000"/>
              </a:lnSpc>
              <a:spcBef>
                <a:spcPct val="0"/>
              </a:spcBef>
              <a:spcAft>
                <a:spcPct val="15000"/>
              </a:spcAft>
              <a:buNone/>
            </a:pPr>
            <a:r>
              <a:rPr lang="en-US" altLang="ja-JP" sz="2100" kern="1200" dirty="0"/>
              <a:t> </a:t>
            </a:r>
            <a:endParaRPr lang="ja-JP" altLang="en-US" sz="2100" kern="1200" dirty="0"/>
          </a:p>
        </p:txBody>
      </p:sp>
      <p:pic>
        <p:nvPicPr>
          <p:cNvPr id="70" name="圖片 69">
            <a:extLst>
              <a:ext uri="{FF2B5EF4-FFF2-40B4-BE49-F238E27FC236}">
                <a16:creationId xmlns:a16="http://schemas.microsoft.com/office/drawing/2014/main" id="{47D3F94A-22BA-4B98-8E17-181C9C4A6BBB}"/>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184597" y="3237789"/>
            <a:ext cx="1183810" cy="1183810"/>
          </a:xfrm>
          <a:prstGeom prst="rect">
            <a:avLst/>
          </a:prstGeom>
        </p:spPr>
      </p:pic>
      <p:grpSp>
        <p:nvGrpSpPr>
          <p:cNvPr id="76" name="群組 75">
            <a:extLst>
              <a:ext uri="{FF2B5EF4-FFF2-40B4-BE49-F238E27FC236}">
                <a16:creationId xmlns:a16="http://schemas.microsoft.com/office/drawing/2014/main" id="{2F896031-31AF-4A99-8BB6-CD46A457DD88}"/>
              </a:ext>
            </a:extLst>
          </p:cNvPr>
          <p:cNvGrpSpPr/>
          <p:nvPr/>
        </p:nvGrpSpPr>
        <p:grpSpPr>
          <a:xfrm rot="5400000">
            <a:off x="9155487" y="3105772"/>
            <a:ext cx="366182" cy="347200"/>
            <a:chOff x="4759634" y="732787"/>
            <a:chExt cx="1229984" cy="1166451"/>
          </a:xfrm>
        </p:grpSpPr>
        <p:sp>
          <p:nvSpPr>
            <p:cNvPr id="77" name="橢圓 76">
              <a:extLst>
                <a:ext uri="{FF2B5EF4-FFF2-40B4-BE49-F238E27FC236}">
                  <a16:creationId xmlns:a16="http://schemas.microsoft.com/office/drawing/2014/main" id="{65BF095E-9ECA-43E8-92C7-94DCC527C45A}"/>
                </a:ext>
              </a:extLst>
            </p:cNvPr>
            <p:cNvSpPr/>
            <p:nvPr/>
          </p:nvSpPr>
          <p:spPr>
            <a:xfrm>
              <a:off x="5277563" y="1705112"/>
              <a:ext cx="194126" cy="194126"/>
            </a:xfrm>
            <a:prstGeom prst="ellips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8" name="橢圓 77">
              <a:extLst>
                <a:ext uri="{FF2B5EF4-FFF2-40B4-BE49-F238E27FC236}">
                  <a16:creationId xmlns:a16="http://schemas.microsoft.com/office/drawing/2014/main" id="{DDC08DEE-7313-4AED-89F7-10985CE35E58}"/>
                </a:ext>
              </a:extLst>
            </p:cNvPr>
            <p:cNvSpPr/>
            <p:nvPr/>
          </p:nvSpPr>
          <p:spPr>
            <a:xfrm>
              <a:off x="4759634" y="1041885"/>
              <a:ext cx="194126" cy="194126"/>
            </a:xfrm>
            <a:prstGeom prst="ellipse">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79" name="橢圓 78">
              <a:extLst>
                <a:ext uri="{FF2B5EF4-FFF2-40B4-BE49-F238E27FC236}">
                  <a16:creationId xmlns:a16="http://schemas.microsoft.com/office/drawing/2014/main" id="{3D098C5B-61AA-4FAE-A386-1F514238D71B}"/>
                </a:ext>
              </a:extLst>
            </p:cNvPr>
            <p:cNvSpPr/>
            <p:nvPr/>
          </p:nvSpPr>
          <p:spPr>
            <a:xfrm>
              <a:off x="5018987" y="887336"/>
              <a:ext cx="194126" cy="194126"/>
            </a:xfrm>
            <a:prstGeom prst="ellipse">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80" name="橢圓 79">
              <a:extLst>
                <a:ext uri="{FF2B5EF4-FFF2-40B4-BE49-F238E27FC236}">
                  <a16:creationId xmlns:a16="http://schemas.microsoft.com/office/drawing/2014/main" id="{9A7E8B67-4F74-461B-A8E4-2FBFA401D90D}"/>
                </a:ext>
              </a:extLst>
            </p:cNvPr>
            <p:cNvSpPr/>
            <p:nvPr/>
          </p:nvSpPr>
          <p:spPr>
            <a:xfrm>
              <a:off x="5277563" y="732787"/>
              <a:ext cx="194126" cy="194126"/>
            </a:xfrm>
            <a:prstGeom prst="ellips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1" name="橢圓 80">
              <a:extLst>
                <a:ext uri="{FF2B5EF4-FFF2-40B4-BE49-F238E27FC236}">
                  <a16:creationId xmlns:a16="http://schemas.microsoft.com/office/drawing/2014/main" id="{FEC5405B-BA8C-485B-82AD-F397C82AE18C}"/>
                </a:ext>
              </a:extLst>
            </p:cNvPr>
            <p:cNvSpPr/>
            <p:nvPr/>
          </p:nvSpPr>
          <p:spPr>
            <a:xfrm>
              <a:off x="5536139" y="887336"/>
              <a:ext cx="194126" cy="194126"/>
            </a:xfrm>
            <a:prstGeom prst="ellipse">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82" name="橢圓 81">
              <a:extLst>
                <a:ext uri="{FF2B5EF4-FFF2-40B4-BE49-F238E27FC236}">
                  <a16:creationId xmlns:a16="http://schemas.microsoft.com/office/drawing/2014/main" id="{2E464D07-F36D-42A4-ABE0-63F9E7747252}"/>
                </a:ext>
              </a:extLst>
            </p:cNvPr>
            <p:cNvSpPr/>
            <p:nvPr/>
          </p:nvSpPr>
          <p:spPr>
            <a:xfrm>
              <a:off x="5795492" y="1041885"/>
              <a:ext cx="194126" cy="194126"/>
            </a:xfrm>
            <a:prstGeom prst="ellipse">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83" name="橢圓 82">
              <a:extLst>
                <a:ext uri="{FF2B5EF4-FFF2-40B4-BE49-F238E27FC236}">
                  <a16:creationId xmlns:a16="http://schemas.microsoft.com/office/drawing/2014/main" id="{73D79D47-8614-4118-B934-3E948FEB968B}"/>
                </a:ext>
              </a:extLst>
            </p:cNvPr>
            <p:cNvSpPr/>
            <p:nvPr/>
          </p:nvSpPr>
          <p:spPr>
            <a:xfrm>
              <a:off x="5277563" y="1058885"/>
              <a:ext cx="194126" cy="194126"/>
            </a:xfrm>
            <a:prstGeom prst="ellipse">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84" name="橢圓 83">
              <a:extLst>
                <a:ext uri="{FF2B5EF4-FFF2-40B4-BE49-F238E27FC236}">
                  <a16:creationId xmlns:a16="http://schemas.microsoft.com/office/drawing/2014/main" id="{53AF9EE9-0620-4BA7-95E4-E0037F996413}"/>
                </a:ext>
              </a:extLst>
            </p:cNvPr>
            <p:cNvSpPr/>
            <p:nvPr/>
          </p:nvSpPr>
          <p:spPr>
            <a:xfrm>
              <a:off x="5277563" y="1384984"/>
              <a:ext cx="194126" cy="194126"/>
            </a:xfrm>
            <a:prstGeom prst="ellipse">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grpSp>
      <p:sp>
        <p:nvSpPr>
          <p:cNvPr id="85" name="文字方塊 84">
            <a:extLst>
              <a:ext uri="{FF2B5EF4-FFF2-40B4-BE49-F238E27FC236}">
                <a16:creationId xmlns:a16="http://schemas.microsoft.com/office/drawing/2014/main" id="{800570B1-70D8-47D7-A592-BFDEA3254C29}"/>
              </a:ext>
            </a:extLst>
          </p:cNvPr>
          <p:cNvSpPr txBox="1"/>
          <p:nvPr/>
        </p:nvSpPr>
        <p:spPr>
          <a:xfrm>
            <a:off x="9682224" y="2250507"/>
            <a:ext cx="2033138" cy="2308324"/>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dirty="0"/>
              <a:t>File path</a:t>
            </a:r>
          </a:p>
          <a:p>
            <a:pPr marL="285750" indent="-285750" algn="l">
              <a:buFont typeface="Arial" panose="020B0604020202020204" pitchFamily="34" charset="0"/>
              <a:buChar char="•"/>
            </a:pPr>
            <a:r>
              <a:rPr lang="en-US" altLang="ja-JP" dirty="0"/>
              <a:t>File name</a:t>
            </a:r>
            <a:endParaRPr kumimoji="1" lang="en-US" altLang="ja-JP" dirty="0"/>
          </a:p>
          <a:p>
            <a:pPr marL="285750" indent="-285750" algn="l">
              <a:buFont typeface="Arial" panose="020B0604020202020204" pitchFamily="34" charset="0"/>
              <a:buChar char="•"/>
            </a:pPr>
            <a:r>
              <a:rPr lang="en-US" altLang="ja-JP" dirty="0"/>
              <a:t>Driver Version</a:t>
            </a:r>
          </a:p>
          <a:p>
            <a:pPr marL="285750" indent="-285750" algn="l">
              <a:buFont typeface="Arial" panose="020B0604020202020204" pitchFamily="34" charset="0"/>
              <a:buChar char="•"/>
            </a:pPr>
            <a:r>
              <a:rPr lang="en-US" altLang="zh-CN" dirty="0"/>
              <a:t>Notices</a:t>
            </a:r>
          </a:p>
          <a:p>
            <a:pPr marL="285750" indent="-285750" algn="l">
              <a:buFont typeface="Arial" panose="020B0604020202020204" pitchFamily="34" charset="0"/>
              <a:buChar char="•"/>
            </a:pPr>
            <a:r>
              <a:rPr lang="en-US" altLang="ja-JP" dirty="0"/>
              <a:t>Sponsors</a:t>
            </a:r>
          </a:p>
          <a:p>
            <a:pPr marL="285750" indent="-285750" algn="l">
              <a:buFont typeface="Arial" panose="020B0604020202020204" pitchFamily="34" charset="0"/>
              <a:buChar char="•"/>
            </a:pPr>
            <a:r>
              <a:rPr lang="en-US" altLang="zh-CN" dirty="0"/>
              <a:t>Result </a:t>
            </a:r>
            <a:r>
              <a:rPr lang="en-US" altLang="ja-JP" dirty="0"/>
              <a:t>PASS/FAIL</a:t>
            </a:r>
          </a:p>
          <a:p>
            <a:pPr marL="285750" indent="-285750">
              <a:buFont typeface="Arial" panose="020B0604020202020204" pitchFamily="34" charset="0"/>
              <a:buChar char="•"/>
            </a:pPr>
            <a:r>
              <a:rPr lang="en-US" altLang="zh-CN" dirty="0"/>
              <a:t>Result file </a:t>
            </a:r>
            <a:r>
              <a:rPr lang="en-US" altLang="ja-JP" dirty="0"/>
              <a:t>path</a:t>
            </a:r>
          </a:p>
          <a:p>
            <a:pPr marL="285750" indent="-285750">
              <a:buFont typeface="Arial" panose="020B0604020202020204" pitchFamily="34" charset="0"/>
              <a:buChar char="•"/>
            </a:pPr>
            <a:r>
              <a:rPr lang="en-US" altLang="zh-CN" dirty="0"/>
              <a:t>Issue Record</a:t>
            </a:r>
            <a:endParaRPr lang="en-US" altLang="ja-JP" dirty="0"/>
          </a:p>
        </p:txBody>
      </p:sp>
      <p:pic>
        <p:nvPicPr>
          <p:cNvPr id="3" name="圖片 2">
            <a:extLst>
              <a:ext uri="{FF2B5EF4-FFF2-40B4-BE49-F238E27FC236}">
                <a16:creationId xmlns:a16="http://schemas.microsoft.com/office/drawing/2014/main" id="{2D937F3D-5E0B-47FB-AE6A-CFDCCB155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9208" y="2070566"/>
            <a:ext cx="1292520" cy="1292520"/>
          </a:xfrm>
          <a:prstGeom prst="rect">
            <a:avLst/>
          </a:prstGeom>
        </p:spPr>
      </p:pic>
      <p:sp>
        <p:nvSpPr>
          <p:cNvPr id="21" name="文字方塊 20">
            <a:extLst>
              <a:ext uri="{FF2B5EF4-FFF2-40B4-BE49-F238E27FC236}">
                <a16:creationId xmlns:a16="http://schemas.microsoft.com/office/drawing/2014/main" id="{35FE7CA9-F9BA-42BD-8A5D-1CC91729D44A}"/>
              </a:ext>
            </a:extLst>
          </p:cNvPr>
          <p:cNvSpPr txBox="1"/>
          <p:nvPr/>
        </p:nvSpPr>
        <p:spPr>
          <a:xfrm>
            <a:off x="1971871" y="4530309"/>
            <a:ext cx="1396536" cy="646331"/>
          </a:xfrm>
          <a:prstGeom prst="rect">
            <a:avLst/>
          </a:prstGeom>
          <a:noFill/>
        </p:spPr>
        <p:txBody>
          <a:bodyPr wrap="none" rtlCol="0">
            <a:spAutoFit/>
          </a:bodyPr>
          <a:lstStyle/>
          <a:p>
            <a:pPr marL="285750" indent="-285750" algn="l">
              <a:buFont typeface="Wingdings" panose="05000000000000000000" pitchFamily="2" charset="2"/>
              <a:buChar char="ü"/>
            </a:pPr>
            <a:r>
              <a:rPr kumimoji="1" lang="zh-CN" altLang="en-US" dirty="0"/>
              <a:t>掌握進度</a:t>
            </a:r>
            <a:endParaRPr kumimoji="1" lang="en-US" altLang="zh-CN" dirty="0"/>
          </a:p>
          <a:p>
            <a:pPr marL="285750" indent="-285750" algn="l">
              <a:buFont typeface="Wingdings" panose="05000000000000000000" pitchFamily="2" charset="2"/>
              <a:buChar char="ü"/>
            </a:pPr>
            <a:r>
              <a:rPr lang="zh-CN" altLang="en-US" dirty="0"/>
              <a:t>結果確認</a:t>
            </a:r>
            <a:endParaRPr lang="en-US" altLang="zh-CN" dirty="0"/>
          </a:p>
        </p:txBody>
      </p:sp>
      <p:sp>
        <p:nvSpPr>
          <p:cNvPr id="24" name="矩形 23">
            <a:extLst>
              <a:ext uri="{FF2B5EF4-FFF2-40B4-BE49-F238E27FC236}">
                <a16:creationId xmlns:a16="http://schemas.microsoft.com/office/drawing/2014/main" id="{30545900-F3F6-4807-8CB5-636868E21DF6}"/>
              </a:ext>
            </a:extLst>
          </p:cNvPr>
          <p:cNvSpPr/>
          <p:nvPr/>
        </p:nvSpPr>
        <p:spPr>
          <a:xfrm>
            <a:off x="281541" y="207520"/>
            <a:ext cx="9458077" cy="646331"/>
          </a:xfrm>
          <a:prstGeom prst="rect">
            <a:avLst/>
          </a:prstGeom>
        </p:spPr>
        <p:txBody>
          <a:bodyPr wrap="square">
            <a:spAutoFit/>
          </a:bodyPr>
          <a:lstStyle/>
          <a:p>
            <a:pPr marL="571500" indent="-571500">
              <a:buFont typeface="Wingdings" panose="05000000000000000000" pitchFamily="2" charset="2"/>
              <a:buChar char="n"/>
            </a:pPr>
            <a:r>
              <a:rPr lang="en-US" altLang="ja-JP" sz="3600" dirty="0">
                <a:solidFill>
                  <a:schemeClr val="bg1"/>
                </a:solidFill>
              </a:rPr>
              <a:t>What</a:t>
            </a:r>
            <a:r>
              <a:rPr lang="ja-JP" altLang="en-US" sz="3600" dirty="0">
                <a:solidFill>
                  <a:schemeClr val="bg1"/>
                </a:solidFill>
              </a:rPr>
              <a:t> “</a:t>
            </a:r>
            <a:r>
              <a:rPr lang="en-US" altLang="ja-JP" sz="3600" dirty="0">
                <a:solidFill>
                  <a:schemeClr val="bg1"/>
                </a:solidFill>
              </a:rPr>
              <a:t>Query</a:t>
            </a:r>
            <a:r>
              <a:rPr lang="ja-JP" altLang="en-US" sz="3600" dirty="0">
                <a:solidFill>
                  <a:schemeClr val="bg1"/>
                </a:solidFill>
              </a:rPr>
              <a:t>” </a:t>
            </a:r>
            <a:r>
              <a:rPr lang="en-US" altLang="ja-JP" sz="3600" dirty="0">
                <a:solidFill>
                  <a:schemeClr val="bg1"/>
                </a:solidFill>
              </a:rPr>
              <a:t>Can Do</a:t>
            </a:r>
            <a:endParaRPr lang="ja-JP" altLang="en-US" sz="3600" dirty="0">
              <a:solidFill>
                <a:schemeClr val="bg1"/>
              </a:solidFill>
            </a:endParaRPr>
          </a:p>
        </p:txBody>
      </p:sp>
      <p:pic>
        <p:nvPicPr>
          <p:cNvPr id="7" name="圖片 6">
            <a:extLst>
              <a:ext uri="{FF2B5EF4-FFF2-40B4-BE49-F238E27FC236}">
                <a16:creationId xmlns:a16="http://schemas.microsoft.com/office/drawing/2014/main" id="{1D189487-3895-47A5-A5C6-85E35E9EBB2F}"/>
              </a:ext>
            </a:extLst>
          </p:cNvPr>
          <p:cNvPicPr>
            <a:picLocks noChangeAspect="1"/>
          </p:cNvPicPr>
          <p:nvPr/>
        </p:nvPicPr>
        <p:blipFill>
          <a:blip r:embed="rId4"/>
          <a:stretch>
            <a:fillRect/>
          </a:stretch>
        </p:blipFill>
        <p:spPr>
          <a:xfrm>
            <a:off x="4390607" y="1588199"/>
            <a:ext cx="4649178" cy="3382346"/>
          </a:xfrm>
          <a:prstGeom prst="rect">
            <a:avLst/>
          </a:prstGeom>
        </p:spPr>
      </p:pic>
    </p:spTree>
    <p:extLst>
      <p:ext uri="{BB962C8B-B14F-4D97-AF65-F5344CB8AC3E}">
        <p14:creationId xmlns:p14="http://schemas.microsoft.com/office/powerpoint/2010/main" val="3909450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33553D22-42CE-4B8C-BB04-EC86EF060093}"/>
              </a:ext>
            </a:extLst>
          </p:cNvPr>
          <p:cNvSpPr>
            <a:spLocks noGrp="1"/>
          </p:cNvSpPr>
          <p:nvPr>
            <p:ph type="sldNum" sz="quarter" idx="12"/>
          </p:nvPr>
        </p:nvSpPr>
        <p:spPr/>
        <p:txBody>
          <a:bodyPr/>
          <a:lstStyle/>
          <a:p>
            <a:fld id="{2D198E5E-8626-4932-9C18-A662694DD026}" type="slidenum">
              <a:rPr kumimoji="1" lang="ja-JP" altLang="en-US" smtClean="0"/>
              <a:t>3</a:t>
            </a:fld>
            <a:endParaRPr kumimoji="1" lang="ja-JP" altLang="en-US"/>
          </a:p>
        </p:txBody>
      </p:sp>
      <p:sp>
        <p:nvSpPr>
          <p:cNvPr id="42" name="文字方塊 41">
            <a:extLst>
              <a:ext uri="{FF2B5EF4-FFF2-40B4-BE49-F238E27FC236}">
                <a16:creationId xmlns:a16="http://schemas.microsoft.com/office/drawing/2014/main" id="{6E3AF300-B505-4806-82C9-6AEE233A1C40}"/>
              </a:ext>
            </a:extLst>
          </p:cNvPr>
          <p:cNvSpPr txBox="1"/>
          <p:nvPr/>
        </p:nvSpPr>
        <p:spPr>
          <a:xfrm flipH="1">
            <a:off x="291803" y="2962707"/>
            <a:ext cx="1183809" cy="6463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l"/>
            <a:r>
              <a:rPr kumimoji="1" lang="en-US" altLang="ja-JP" dirty="0"/>
              <a:t>Module List</a:t>
            </a:r>
            <a:endParaRPr kumimoji="1" lang="ja-JP" altLang="en-US" dirty="0"/>
          </a:p>
        </p:txBody>
      </p:sp>
      <p:sp>
        <p:nvSpPr>
          <p:cNvPr id="43" name="手繪多邊形: 圖案 42">
            <a:extLst>
              <a:ext uri="{FF2B5EF4-FFF2-40B4-BE49-F238E27FC236}">
                <a16:creationId xmlns:a16="http://schemas.microsoft.com/office/drawing/2014/main" id="{1EA5E8B0-73B5-45E5-91A2-FAF358466C95}"/>
              </a:ext>
            </a:extLst>
          </p:cNvPr>
          <p:cNvSpPr/>
          <p:nvPr/>
        </p:nvSpPr>
        <p:spPr>
          <a:xfrm>
            <a:off x="3635690" y="2893670"/>
            <a:ext cx="723391" cy="899994"/>
          </a:xfrm>
          <a:custGeom>
            <a:avLst/>
            <a:gdLst>
              <a:gd name="connsiteX0" fmla="*/ 0 w 4016233"/>
              <a:gd name="connsiteY0" fmla="*/ 112499 h 899994"/>
              <a:gd name="connsiteX1" fmla="*/ 3566236 w 4016233"/>
              <a:gd name="connsiteY1" fmla="*/ 112499 h 899994"/>
              <a:gd name="connsiteX2" fmla="*/ 3566236 w 4016233"/>
              <a:gd name="connsiteY2" fmla="*/ 0 h 899994"/>
              <a:gd name="connsiteX3" fmla="*/ 4016233 w 4016233"/>
              <a:gd name="connsiteY3" fmla="*/ 449997 h 899994"/>
              <a:gd name="connsiteX4" fmla="*/ 3566236 w 4016233"/>
              <a:gd name="connsiteY4" fmla="*/ 899994 h 899994"/>
              <a:gd name="connsiteX5" fmla="*/ 3566236 w 4016233"/>
              <a:gd name="connsiteY5" fmla="*/ 787495 h 899994"/>
              <a:gd name="connsiteX6" fmla="*/ 0 w 4016233"/>
              <a:gd name="connsiteY6" fmla="*/ 787495 h 899994"/>
              <a:gd name="connsiteX7" fmla="*/ 0 w 4016233"/>
              <a:gd name="connsiteY7" fmla="*/ 112499 h 89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16233" h="899994">
                <a:moveTo>
                  <a:pt x="0" y="112499"/>
                </a:moveTo>
                <a:lnTo>
                  <a:pt x="3566236" y="112499"/>
                </a:lnTo>
                <a:lnTo>
                  <a:pt x="3566236" y="0"/>
                </a:lnTo>
                <a:lnTo>
                  <a:pt x="4016233" y="449997"/>
                </a:lnTo>
                <a:lnTo>
                  <a:pt x="3566236" y="899994"/>
                </a:lnTo>
                <a:lnTo>
                  <a:pt x="3566236" y="787495"/>
                </a:lnTo>
                <a:lnTo>
                  <a:pt x="0" y="787495"/>
                </a:lnTo>
                <a:lnTo>
                  <a:pt x="0" y="112499"/>
                </a:ln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3335" tIns="125834" rIns="350833" bIns="125834" numCol="1" spcCol="1270" anchor="t" anchorCtr="0">
            <a:noAutofit/>
          </a:bodyPr>
          <a:lstStyle/>
          <a:p>
            <a:pPr marL="228600" lvl="1" indent="-228600" algn="l" defTabSz="933450">
              <a:lnSpc>
                <a:spcPct val="90000"/>
              </a:lnSpc>
              <a:spcBef>
                <a:spcPct val="0"/>
              </a:spcBef>
              <a:spcAft>
                <a:spcPct val="15000"/>
              </a:spcAft>
              <a:buNone/>
            </a:pPr>
            <a:r>
              <a:rPr lang="en-US" altLang="ja-JP" sz="2100" kern="1200" dirty="0"/>
              <a:t> </a:t>
            </a:r>
            <a:endParaRPr lang="ja-JP" altLang="en-US" sz="2100" kern="1200" dirty="0"/>
          </a:p>
          <a:p>
            <a:pPr marL="228600" lvl="1" indent="-228600" algn="l" defTabSz="933450">
              <a:lnSpc>
                <a:spcPct val="90000"/>
              </a:lnSpc>
              <a:spcBef>
                <a:spcPct val="0"/>
              </a:spcBef>
              <a:spcAft>
                <a:spcPct val="15000"/>
              </a:spcAft>
              <a:buNone/>
            </a:pPr>
            <a:r>
              <a:rPr lang="en-US" altLang="ja-JP" sz="2100" kern="1200" dirty="0"/>
              <a:t> </a:t>
            </a:r>
            <a:endParaRPr lang="ja-JP" altLang="en-US" sz="2100" kern="1200" dirty="0"/>
          </a:p>
        </p:txBody>
      </p:sp>
      <p:pic>
        <p:nvPicPr>
          <p:cNvPr id="66" name="圖片 65">
            <a:extLst>
              <a:ext uri="{FF2B5EF4-FFF2-40B4-BE49-F238E27FC236}">
                <a16:creationId xmlns:a16="http://schemas.microsoft.com/office/drawing/2014/main" id="{E14C2405-5451-4577-9FFF-CFD1DB6AE031}"/>
              </a:ext>
            </a:extLst>
          </p:cNvPr>
          <p:cNvPicPr>
            <a:picLocks noChangeAspect="1"/>
          </p:cNvPicPr>
          <p:nvPr/>
        </p:nvPicPr>
        <p:blipFill>
          <a:blip r:embed="rId2"/>
          <a:stretch>
            <a:fillRect/>
          </a:stretch>
        </p:blipFill>
        <p:spPr>
          <a:xfrm>
            <a:off x="4430967" y="1538965"/>
            <a:ext cx="5210175" cy="3952875"/>
          </a:xfrm>
          <a:prstGeom prst="rect">
            <a:avLst/>
          </a:prstGeom>
        </p:spPr>
      </p:pic>
      <p:pic>
        <p:nvPicPr>
          <p:cNvPr id="70" name="圖片 69">
            <a:extLst>
              <a:ext uri="{FF2B5EF4-FFF2-40B4-BE49-F238E27FC236}">
                <a16:creationId xmlns:a16="http://schemas.microsoft.com/office/drawing/2014/main" id="{47D3F94A-22BA-4B98-8E17-181C9C4A6BBB}"/>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129981" y="1982773"/>
            <a:ext cx="1183810" cy="1183810"/>
          </a:xfrm>
          <a:prstGeom prst="rect">
            <a:avLst/>
          </a:prstGeom>
        </p:spPr>
      </p:pic>
      <p:pic>
        <p:nvPicPr>
          <p:cNvPr id="74" name="圖片 73">
            <a:extLst>
              <a:ext uri="{FF2B5EF4-FFF2-40B4-BE49-F238E27FC236}">
                <a16:creationId xmlns:a16="http://schemas.microsoft.com/office/drawing/2014/main" id="{C04D2FCB-AFDA-4B49-8AB0-B7D1F53D6F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1994" y="3420880"/>
            <a:ext cx="740236" cy="1006041"/>
          </a:xfrm>
          <a:prstGeom prst="rect">
            <a:avLst/>
          </a:prstGeom>
        </p:spPr>
      </p:pic>
      <p:grpSp>
        <p:nvGrpSpPr>
          <p:cNvPr id="76" name="群組 75">
            <a:extLst>
              <a:ext uri="{FF2B5EF4-FFF2-40B4-BE49-F238E27FC236}">
                <a16:creationId xmlns:a16="http://schemas.microsoft.com/office/drawing/2014/main" id="{2F896031-31AF-4A99-8BB6-CD46A457DD88}"/>
              </a:ext>
            </a:extLst>
          </p:cNvPr>
          <p:cNvGrpSpPr/>
          <p:nvPr/>
        </p:nvGrpSpPr>
        <p:grpSpPr>
          <a:xfrm rot="5400000">
            <a:off x="9742716" y="3064189"/>
            <a:ext cx="366182" cy="347200"/>
            <a:chOff x="4759634" y="732787"/>
            <a:chExt cx="1229984" cy="1166451"/>
          </a:xfrm>
        </p:grpSpPr>
        <p:sp>
          <p:nvSpPr>
            <p:cNvPr id="77" name="橢圓 76">
              <a:extLst>
                <a:ext uri="{FF2B5EF4-FFF2-40B4-BE49-F238E27FC236}">
                  <a16:creationId xmlns:a16="http://schemas.microsoft.com/office/drawing/2014/main" id="{65BF095E-9ECA-43E8-92C7-94DCC527C45A}"/>
                </a:ext>
              </a:extLst>
            </p:cNvPr>
            <p:cNvSpPr/>
            <p:nvPr/>
          </p:nvSpPr>
          <p:spPr>
            <a:xfrm>
              <a:off x="5277563" y="1705112"/>
              <a:ext cx="194126" cy="194126"/>
            </a:xfrm>
            <a:prstGeom prst="ellips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8" name="橢圓 77">
              <a:extLst>
                <a:ext uri="{FF2B5EF4-FFF2-40B4-BE49-F238E27FC236}">
                  <a16:creationId xmlns:a16="http://schemas.microsoft.com/office/drawing/2014/main" id="{DDC08DEE-7313-4AED-89F7-10985CE35E58}"/>
                </a:ext>
              </a:extLst>
            </p:cNvPr>
            <p:cNvSpPr/>
            <p:nvPr/>
          </p:nvSpPr>
          <p:spPr>
            <a:xfrm>
              <a:off x="4759634" y="1041885"/>
              <a:ext cx="194126" cy="194126"/>
            </a:xfrm>
            <a:prstGeom prst="ellipse">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79" name="橢圓 78">
              <a:extLst>
                <a:ext uri="{FF2B5EF4-FFF2-40B4-BE49-F238E27FC236}">
                  <a16:creationId xmlns:a16="http://schemas.microsoft.com/office/drawing/2014/main" id="{3D098C5B-61AA-4FAE-A386-1F514238D71B}"/>
                </a:ext>
              </a:extLst>
            </p:cNvPr>
            <p:cNvSpPr/>
            <p:nvPr/>
          </p:nvSpPr>
          <p:spPr>
            <a:xfrm>
              <a:off x="5018987" y="887336"/>
              <a:ext cx="194126" cy="194126"/>
            </a:xfrm>
            <a:prstGeom prst="ellipse">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80" name="橢圓 79">
              <a:extLst>
                <a:ext uri="{FF2B5EF4-FFF2-40B4-BE49-F238E27FC236}">
                  <a16:creationId xmlns:a16="http://schemas.microsoft.com/office/drawing/2014/main" id="{9A7E8B67-4F74-461B-A8E4-2FBFA401D90D}"/>
                </a:ext>
              </a:extLst>
            </p:cNvPr>
            <p:cNvSpPr/>
            <p:nvPr/>
          </p:nvSpPr>
          <p:spPr>
            <a:xfrm>
              <a:off x="5277563" y="732787"/>
              <a:ext cx="194126" cy="194126"/>
            </a:xfrm>
            <a:prstGeom prst="ellips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1" name="橢圓 80">
              <a:extLst>
                <a:ext uri="{FF2B5EF4-FFF2-40B4-BE49-F238E27FC236}">
                  <a16:creationId xmlns:a16="http://schemas.microsoft.com/office/drawing/2014/main" id="{FEC5405B-BA8C-485B-82AD-F397C82AE18C}"/>
                </a:ext>
              </a:extLst>
            </p:cNvPr>
            <p:cNvSpPr/>
            <p:nvPr/>
          </p:nvSpPr>
          <p:spPr>
            <a:xfrm>
              <a:off x="5536139" y="887336"/>
              <a:ext cx="194126" cy="194126"/>
            </a:xfrm>
            <a:prstGeom prst="ellipse">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82" name="橢圓 81">
              <a:extLst>
                <a:ext uri="{FF2B5EF4-FFF2-40B4-BE49-F238E27FC236}">
                  <a16:creationId xmlns:a16="http://schemas.microsoft.com/office/drawing/2014/main" id="{2E464D07-F36D-42A4-ABE0-63F9E7747252}"/>
                </a:ext>
              </a:extLst>
            </p:cNvPr>
            <p:cNvSpPr/>
            <p:nvPr/>
          </p:nvSpPr>
          <p:spPr>
            <a:xfrm>
              <a:off x="5795492" y="1041885"/>
              <a:ext cx="194126" cy="194126"/>
            </a:xfrm>
            <a:prstGeom prst="ellipse">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83" name="橢圓 82">
              <a:extLst>
                <a:ext uri="{FF2B5EF4-FFF2-40B4-BE49-F238E27FC236}">
                  <a16:creationId xmlns:a16="http://schemas.microsoft.com/office/drawing/2014/main" id="{73D79D47-8614-4118-B934-3E948FEB968B}"/>
                </a:ext>
              </a:extLst>
            </p:cNvPr>
            <p:cNvSpPr/>
            <p:nvPr/>
          </p:nvSpPr>
          <p:spPr>
            <a:xfrm>
              <a:off x="5277563" y="1058885"/>
              <a:ext cx="194126" cy="194126"/>
            </a:xfrm>
            <a:prstGeom prst="ellipse">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84" name="橢圓 83">
              <a:extLst>
                <a:ext uri="{FF2B5EF4-FFF2-40B4-BE49-F238E27FC236}">
                  <a16:creationId xmlns:a16="http://schemas.microsoft.com/office/drawing/2014/main" id="{53AF9EE9-0620-4BA7-95E4-E0037F996413}"/>
                </a:ext>
              </a:extLst>
            </p:cNvPr>
            <p:cNvSpPr/>
            <p:nvPr/>
          </p:nvSpPr>
          <p:spPr>
            <a:xfrm>
              <a:off x="5277563" y="1384984"/>
              <a:ext cx="194126" cy="194126"/>
            </a:xfrm>
            <a:prstGeom prst="ellipse">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grpSp>
      <p:sp>
        <p:nvSpPr>
          <p:cNvPr id="85" name="文字方塊 84">
            <a:extLst>
              <a:ext uri="{FF2B5EF4-FFF2-40B4-BE49-F238E27FC236}">
                <a16:creationId xmlns:a16="http://schemas.microsoft.com/office/drawing/2014/main" id="{800570B1-70D8-47D7-A592-BFDEA3254C29}"/>
              </a:ext>
            </a:extLst>
          </p:cNvPr>
          <p:cNvSpPr txBox="1"/>
          <p:nvPr/>
        </p:nvSpPr>
        <p:spPr>
          <a:xfrm>
            <a:off x="10197777" y="2113614"/>
            <a:ext cx="1740630" cy="2585323"/>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dirty="0"/>
              <a:t>File path</a:t>
            </a:r>
          </a:p>
          <a:p>
            <a:pPr marL="285750" indent="-285750" algn="l">
              <a:buFont typeface="Arial" panose="020B0604020202020204" pitchFamily="34" charset="0"/>
              <a:buChar char="•"/>
            </a:pPr>
            <a:r>
              <a:rPr lang="en-US" altLang="ja-JP" dirty="0"/>
              <a:t>File name</a:t>
            </a:r>
            <a:endParaRPr kumimoji="1" lang="en-US" altLang="ja-JP" dirty="0"/>
          </a:p>
          <a:p>
            <a:pPr marL="285750" indent="-285750" algn="l">
              <a:buFont typeface="Arial" panose="020B0604020202020204" pitchFamily="34" charset="0"/>
              <a:buChar char="•"/>
            </a:pPr>
            <a:r>
              <a:rPr lang="en-US" altLang="ja-JP" dirty="0"/>
              <a:t>CI Driver/APP </a:t>
            </a:r>
            <a:r>
              <a:rPr lang="en-US" altLang="ja-JP" dirty="0">
                <a:solidFill>
                  <a:srgbClr val="0000FF"/>
                </a:solidFill>
              </a:rPr>
              <a:t>Version</a:t>
            </a:r>
          </a:p>
          <a:p>
            <a:pPr marL="285750" indent="-285750" algn="l">
              <a:buFont typeface="Arial" panose="020B0604020202020204" pitchFamily="34" charset="0"/>
              <a:buChar char="•"/>
            </a:pPr>
            <a:r>
              <a:rPr lang="en-US" altLang="ja-JP" dirty="0"/>
              <a:t>Check Method</a:t>
            </a:r>
          </a:p>
          <a:p>
            <a:pPr marL="285750" indent="-285750" algn="l">
              <a:buFont typeface="Arial" panose="020B0604020202020204" pitchFamily="34" charset="0"/>
              <a:buChar char="•"/>
            </a:pPr>
            <a:r>
              <a:rPr lang="en-US" altLang="ja-JP" dirty="0"/>
              <a:t>If </a:t>
            </a:r>
            <a:r>
              <a:rPr lang="en-US" altLang="ja-JP" dirty="0" err="1"/>
              <a:t>Logo’d</a:t>
            </a:r>
            <a:endParaRPr lang="en-US" altLang="ja-JP" dirty="0"/>
          </a:p>
          <a:p>
            <a:pPr marL="285750" indent="-285750" algn="l">
              <a:buFont typeface="Arial" panose="020B0604020202020204" pitchFamily="34" charset="0"/>
              <a:buChar char="•"/>
            </a:pPr>
            <a:r>
              <a:rPr lang="en-US" altLang="ja-JP" dirty="0">
                <a:solidFill>
                  <a:srgbClr val="0000FF"/>
                </a:solidFill>
              </a:rPr>
              <a:t>CI module path</a:t>
            </a:r>
          </a:p>
        </p:txBody>
      </p:sp>
      <p:sp>
        <p:nvSpPr>
          <p:cNvPr id="86" name="文字方塊 85">
            <a:extLst>
              <a:ext uri="{FF2B5EF4-FFF2-40B4-BE49-F238E27FC236}">
                <a16:creationId xmlns:a16="http://schemas.microsoft.com/office/drawing/2014/main" id="{4FBBC09E-2FBA-4D39-8822-F0021804D629}"/>
              </a:ext>
            </a:extLst>
          </p:cNvPr>
          <p:cNvSpPr txBox="1"/>
          <p:nvPr/>
        </p:nvSpPr>
        <p:spPr>
          <a:xfrm>
            <a:off x="1476882" y="4445906"/>
            <a:ext cx="2807372" cy="1200329"/>
          </a:xfrm>
          <a:prstGeom prst="rect">
            <a:avLst/>
          </a:prstGeom>
          <a:noFill/>
        </p:spPr>
        <p:txBody>
          <a:bodyPr wrap="none" rtlCol="0">
            <a:spAutoFit/>
          </a:bodyPr>
          <a:lstStyle/>
          <a:p>
            <a:pPr marL="285750" indent="-285750" algn="l">
              <a:buFont typeface="Wingdings" panose="05000000000000000000" pitchFamily="2" charset="2"/>
              <a:buChar char="ü"/>
            </a:pPr>
            <a:r>
              <a:rPr kumimoji="1" lang="en-US" altLang="zh-CN" dirty="0"/>
              <a:t>Driver, APP </a:t>
            </a:r>
            <a:r>
              <a:rPr kumimoji="1" lang="zh-CN" altLang="en-US" dirty="0"/>
              <a:t>何時最終</a:t>
            </a:r>
            <a:endParaRPr kumimoji="1" lang="en-US" altLang="zh-CN" dirty="0"/>
          </a:p>
          <a:p>
            <a:pPr marL="285750" indent="-285750" algn="l">
              <a:buFont typeface="Wingdings" panose="05000000000000000000" pitchFamily="2" charset="2"/>
              <a:buChar char="ü"/>
            </a:pPr>
            <a:r>
              <a:rPr lang="en-US" altLang="ja-JP" dirty="0"/>
              <a:t>Preload</a:t>
            </a:r>
            <a:r>
              <a:rPr lang="zh-CN" altLang="en-US" dirty="0"/>
              <a:t>的版號是否正確</a:t>
            </a:r>
            <a:endParaRPr lang="en-US" altLang="zh-CN" dirty="0"/>
          </a:p>
          <a:p>
            <a:pPr marL="285750" indent="-285750" algn="l">
              <a:buFont typeface="Wingdings" panose="05000000000000000000" pitchFamily="2" charset="2"/>
              <a:buChar char="ü"/>
            </a:pPr>
            <a:r>
              <a:rPr kumimoji="1" lang="zh-CN" altLang="en-US" dirty="0"/>
              <a:t>是否過</a:t>
            </a:r>
            <a:r>
              <a:rPr kumimoji="1" lang="en-US" altLang="zh-CN" dirty="0"/>
              <a:t>Logo</a:t>
            </a:r>
          </a:p>
          <a:p>
            <a:pPr marL="285750" indent="-285750" algn="l">
              <a:buFont typeface="Wingdings" panose="05000000000000000000" pitchFamily="2" charset="2"/>
              <a:buChar char="ü"/>
            </a:pPr>
            <a:r>
              <a:rPr lang="zh-CN" altLang="en-US" dirty="0"/>
              <a:t>流用的</a:t>
            </a:r>
            <a:r>
              <a:rPr lang="en-US" altLang="zh-CN" dirty="0"/>
              <a:t>Module</a:t>
            </a:r>
            <a:r>
              <a:rPr lang="zh-CN" altLang="en-US" dirty="0"/>
              <a:t>在哪裡</a:t>
            </a:r>
            <a:endParaRPr kumimoji="1" lang="ja-JP" altLang="en-US" dirty="0"/>
          </a:p>
        </p:txBody>
      </p:sp>
      <p:sp>
        <p:nvSpPr>
          <p:cNvPr id="88" name="矩形 87">
            <a:extLst>
              <a:ext uri="{FF2B5EF4-FFF2-40B4-BE49-F238E27FC236}">
                <a16:creationId xmlns:a16="http://schemas.microsoft.com/office/drawing/2014/main" id="{4D68AA53-E8AB-4976-AF30-FB7109119CB4}"/>
              </a:ext>
            </a:extLst>
          </p:cNvPr>
          <p:cNvSpPr/>
          <p:nvPr/>
        </p:nvSpPr>
        <p:spPr>
          <a:xfrm>
            <a:off x="281541" y="207520"/>
            <a:ext cx="9458077" cy="646331"/>
          </a:xfrm>
          <a:prstGeom prst="rect">
            <a:avLst/>
          </a:prstGeom>
        </p:spPr>
        <p:txBody>
          <a:bodyPr wrap="square">
            <a:spAutoFit/>
          </a:bodyPr>
          <a:lstStyle/>
          <a:p>
            <a:pPr marL="571500" indent="-571500">
              <a:buFont typeface="Wingdings" panose="05000000000000000000" pitchFamily="2" charset="2"/>
              <a:buChar char="n"/>
            </a:pPr>
            <a:r>
              <a:rPr lang="en-US" altLang="ja-JP" sz="3600" dirty="0">
                <a:solidFill>
                  <a:schemeClr val="bg1"/>
                </a:solidFill>
              </a:rPr>
              <a:t>What</a:t>
            </a:r>
            <a:r>
              <a:rPr lang="ja-JP" altLang="en-US" sz="3600" dirty="0">
                <a:solidFill>
                  <a:schemeClr val="bg1"/>
                </a:solidFill>
              </a:rPr>
              <a:t> “</a:t>
            </a:r>
            <a:r>
              <a:rPr lang="en-US" altLang="ja-JP" sz="3600" dirty="0">
                <a:solidFill>
                  <a:schemeClr val="bg1"/>
                </a:solidFill>
              </a:rPr>
              <a:t>Query</a:t>
            </a:r>
            <a:r>
              <a:rPr lang="ja-JP" altLang="en-US" sz="3600" dirty="0">
                <a:solidFill>
                  <a:schemeClr val="bg1"/>
                </a:solidFill>
              </a:rPr>
              <a:t>” </a:t>
            </a:r>
            <a:r>
              <a:rPr lang="en-US" altLang="ja-JP" sz="3600" dirty="0">
                <a:solidFill>
                  <a:schemeClr val="bg1"/>
                </a:solidFill>
              </a:rPr>
              <a:t>Can Do</a:t>
            </a:r>
            <a:endParaRPr lang="ja-JP" altLang="en-US" sz="3600" dirty="0">
              <a:solidFill>
                <a:schemeClr val="bg1"/>
              </a:solidFill>
            </a:endParaRPr>
          </a:p>
        </p:txBody>
      </p:sp>
    </p:spTree>
    <p:extLst>
      <p:ext uri="{BB962C8B-B14F-4D97-AF65-F5344CB8AC3E}">
        <p14:creationId xmlns:p14="http://schemas.microsoft.com/office/powerpoint/2010/main" val="3980432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2C226DE-6B43-40C4-9A19-9116487A1B7D}"/>
              </a:ext>
            </a:extLst>
          </p:cNvPr>
          <p:cNvSpPr/>
          <p:nvPr/>
        </p:nvSpPr>
        <p:spPr>
          <a:xfrm>
            <a:off x="281541" y="207520"/>
            <a:ext cx="9458077" cy="646331"/>
          </a:xfrm>
          <a:prstGeom prst="rect">
            <a:avLst/>
          </a:prstGeom>
        </p:spPr>
        <p:txBody>
          <a:bodyPr wrap="square">
            <a:spAutoFit/>
          </a:bodyPr>
          <a:lstStyle/>
          <a:p>
            <a:r>
              <a:rPr lang="ja-JP" altLang="en-US" sz="3600" dirty="0">
                <a:solidFill>
                  <a:schemeClr val="bg1"/>
                </a:solidFill>
              </a:rPr>
              <a:t>https://bu2-query.allion.com/</a:t>
            </a:r>
          </a:p>
        </p:txBody>
      </p:sp>
      <p:sp>
        <p:nvSpPr>
          <p:cNvPr id="8" name="投影片編號版面配置區 7">
            <a:extLst>
              <a:ext uri="{FF2B5EF4-FFF2-40B4-BE49-F238E27FC236}">
                <a16:creationId xmlns:a16="http://schemas.microsoft.com/office/drawing/2014/main" id="{05C6D905-CC32-4D57-840A-576D11E86C87}"/>
              </a:ext>
            </a:extLst>
          </p:cNvPr>
          <p:cNvSpPr>
            <a:spLocks noGrp="1"/>
          </p:cNvSpPr>
          <p:nvPr>
            <p:ph type="sldNum" sz="quarter" idx="12"/>
          </p:nvPr>
        </p:nvSpPr>
        <p:spPr/>
        <p:txBody>
          <a:bodyPr/>
          <a:lstStyle/>
          <a:p>
            <a:fld id="{2D198E5E-8626-4932-9C18-A662694DD026}" type="slidenum">
              <a:rPr kumimoji="1" lang="ja-JP" altLang="en-US" smtClean="0"/>
              <a:t>4</a:t>
            </a:fld>
            <a:endParaRPr kumimoji="1" lang="ja-JP" altLang="en-US"/>
          </a:p>
        </p:txBody>
      </p:sp>
      <p:sp>
        <p:nvSpPr>
          <p:cNvPr id="10" name="文字方塊 9">
            <a:extLst>
              <a:ext uri="{FF2B5EF4-FFF2-40B4-BE49-F238E27FC236}">
                <a16:creationId xmlns:a16="http://schemas.microsoft.com/office/drawing/2014/main" id="{6F7139CF-D979-4E43-9A3D-EDC46690D2A3}"/>
              </a:ext>
            </a:extLst>
          </p:cNvPr>
          <p:cNvSpPr txBox="1"/>
          <p:nvPr/>
        </p:nvSpPr>
        <p:spPr>
          <a:xfrm>
            <a:off x="780176" y="1204597"/>
            <a:ext cx="9383792" cy="369332"/>
          </a:xfrm>
          <a:prstGeom prst="rect">
            <a:avLst/>
          </a:prstGeom>
          <a:noFill/>
        </p:spPr>
        <p:txBody>
          <a:bodyPr wrap="square" rtlCol="0">
            <a:spAutoFit/>
          </a:bodyPr>
          <a:lstStyle/>
          <a:p>
            <a:pPr marL="342900" indent="-342900">
              <a:buFont typeface="Wingdings" panose="05000000000000000000" pitchFamily="2" charset="2"/>
              <a:buChar char="l"/>
            </a:pPr>
            <a:r>
              <a:rPr kumimoji="1" lang="zh-CN" altLang="en-US" dirty="0"/>
              <a:t>連接</a:t>
            </a:r>
            <a:r>
              <a:rPr kumimoji="1" lang="en-US" altLang="zh-CN" dirty="0"/>
              <a:t>LAN</a:t>
            </a:r>
            <a:r>
              <a:rPr kumimoji="1" lang="zh-CN" altLang="en-US" dirty="0"/>
              <a:t>大網，輸入網址</a:t>
            </a:r>
            <a:r>
              <a:rPr lang="ja-JP" altLang="en-US" dirty="0">
                <a:solidFill>
                  <a:srgbClr val="0000FF"/>
                </a:solidFill>
                <a:hlinkClick r:id="rId2"/>
              </a:rPr>
              <a:t>https://bu2-query.allion.com/</a:t>
            </a:r>
            <a:r>
              <a:rPr lang="ja-JP" altLang="en-US" dirty="0">
                <a:solidFill>
                  <a:srgbClr val="0000FF"/>
                </a:solidFill>
              </a:rPr>
              <a:t> </a:t>
            </a:r>
            <a:r>
              <a:rPr lang="zh-CN" altLang="en-US" dirty="0"/>
              <a:t>使用</a:t>
            </a:r>
            <a:r>
              <a:rPr kumimoji="1" lang="en-US" altLang="zh-CN" dirty="0"/>
              <a:t>ATMS</a:t>
            </a:r>
            <a:r>
              <a:rPr kumimoji="1" lang="zh-CN" altLang="en-US" dirty="0"/>
              <a:t>帳號密碼登入</a:t>
            </a:r>
            <a:endParaRPr kumimoji="1" lang="ja-JP" altLang="en-US" dirty="0"/>
          </a:p>
        </p:txBody>
      </p:sp>
      <p:pic>
        <p:nvPicPr>
          <p:cNvPr id="11" name="圖片 10">
            <a:extLst>
              <a:ext uri="{FF2B5EF4-FFF2-40B4-BE49-F238E27FC236}">
                <a16:creationId xmlns:a16="http://schemas.microsoft.com/office/drawing/2014/main" id="{CD83D618-E2AE-42A8-8756-57B80436C51E}"/>
              </a:ext>
            </a:extLst>
          </p:cNvPr>
          <p:cNvPicPr>
            <a:picLocks noChangeAspect="1"/>
          </p:cNvPicPr>
          <p:nvPr/>
        </p:nvPicPr>
        <p:blipFill>
          <a:blip r:embed="rId3"/>
          <a:stretch>
            <a:fillRect/>
          </a:stretch>
        </p:blipFill>
        <p:spPr>
          <a:xfrm>
            <a:off x="2015806" y="1924675"/>
            <a:ext cx="7216984" cy="4292923"/>
          </a:xfrm>
          <a:prstGeom prst="rect">
            <a:avLst/>
          </a:prstGeom>
        </p:spPr>
      </p:pic>
    </p:spTree>
    <p:extLst>
      <p:ext uri="{BB962C8B-B14F-4D97-AF65-F5344CB8AC3E}">
        <p14:creationId xmlns:p14="http://schemas.microsoft.com/office/powerpoint/2010/main" val="380033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DC150667-B14D-4E5E-84A8-560806A952A3}"/>
              </a:ext>
            </a:extLst>
          </p:cNvPr>
          <p:cNvPicPr>
            <a:picLocks noChangeAspect="1"/>
          </p:cNvPicPr>
          <p:nvPr/>
        </p:nvPicPr>
        <p:blipFill>
          <a:blip r:embed="rId2"/>
          <a:stretch>
            <a:fillRect/>
          </a:stretch>
        </p:blipFill>
        <p:spPr>
          <a:xfrm>
            <a:off x="285750" y="2256332"/>
            <a:ext cx="11620500" cy="3838575"/>
          </a:xfrm>
          <a:prstGeom prst="rect">
            <a:avLst/>
          </a:prstGeom>
        </p:spPr>
      </p:pic>
      <p:sp>
        <p:nvSpPr>
          <p:cNvPr id="4" name="投影片編號版面配置區 3">
            <a:extLst>
              <a:ext uri="{FF2B5EF4-FFF2-40B4-BE49-F238E27FC236}">
                <a16:creationId xmlns:a16="http://schemas.microsoft.com/office/drawing/2014/main" id="{5E192BFE-2B6A-45D4-A518-6E132CB55FB7}"/>
              </a:ext>
            </a:extLst>
          </p:cNvPr>
          <p:cNvSpPr>
            <a:spLocks noGrp="1"/>
          </p:cNvSpPr>
          <p:nvPr>
            <p:ph type="sldNum" sz="quarter" idx="12"/>
          </p:nvPr>
        </p:nvSpPr>
        <p:spPr/>
        <p:txBody>
          <a:bodyPr/>
          <a:lstStyle/>
          <a:p>
            <a:fld id="{2D198E5E-8626-4932-9C18-A662694DD026}" type="slidenum">
              <a:rPr kumimoji="1" lang="ja-JP" altLang="en-US" smtClean="0"/>
              <a:t>5</a:t>
            </a:fld>
            <a:endParaRPr kumimoji="1" lang="ja-JP" altLang="en-US"/>
          </a:p>
        </p:txBody>
      </p:sp>
      <p:sp>
        <p:nvSpPr>
          <p:cNvPr id="6" name="文字方塊 5">
            <a:extLst>
              <a:ext uri="{FF2B5EF4-FFF2-40B4-BE49-F238E27FC236}">
                <a16:creationId xmlns:a16="http://schemas.microsoft.com/office/drawing/2014/main" id="{5DA6649D-710A-43FD-BCE7-1097DA04BBFB}"/>
              </a:ext>
            </a:extLst>
          </p:cNvPr>
          <p:cNvSpPr txBox="1"/>
          <p:nvPr/>
        </p:nvSpPr>
        <p:spPr>
          <a:xfrm>
            <a:off x="780176" y="1204597"/>
            <a:ext cx="9383792" cy="923330"/>
          </a:xfrm>
          <a:prstGeom prst="rect">
            <a:avLst/>
          </a:prstGeom>
          <a:noFill/>
        </p:spPr>
        <p:txBody>
          <a:bodyPr wrap="square" rtlCol="0">
            <a:spAutoFit/>
          </a:bodyPr>
          <a:lstStyle/>
          <a:p>
            <a:pPr marL="342900" indent="-342900">
              <a:buFont typeface="Wingdings" panose="05000000000000000000" pitchFamily="2" charset="2"/>
              <a:buChar char="l"/>
            </a:pPr>
            <a:r>
              <a:rPr kumimoji="1" lang="zh-CN" altLang="en-US" dirty="0"/>
              <a:t>點選左欄</a:t>
            </a:r>
            <a:r>
              <a:rPr kumimoji="1" lang="en-US" altLang="zh-CN" dirty="0">
                <a:solidFill>
                  <a:srgbClr val="0000FF"/>
                </a:solidFill>
              </a:rPr>
              <a:t>&lt;Search&gt; </a:t>
            </a:r>
          </a:p>
          <a:p>
            <a:pPr marL="342900" indent="-342900">
              <a:buFont typeface="Wingdings" panose="05000000000000000000" pitchFamily="2" charset="2"/>
              <a:buChar char="l"/>
            </a:pPr>
            <a:r>
              <a:rPr kumimoji="1" lang="zh-CN" altLang="en-US" dirty="0"/>
              <a:t>在右方</a:t>
            </a:r>
            <a:r>
              <a:rPr lang="en-US" altLang="zh-CN" dirty="0"/>
              <a:t>【 Type Name:】</a:t>
            </a:r>
            <a:r>
              <a:rPr kumimoji="1" lang="zh-CN" altLang="en-US" dirty="0"/>
              <a:t>下拉式選單選擇</a:t>
            </a:r>
            <a:r>
              <a:rPr kumimoji="1" lang="en-US" altLang="zh-CN" dirty="0"/>
              <a:t>Query</a:t>
            </a:r>
            <a:r>
              <a:rPr kumimoji="1" lang="zh-CN" altLang="en-US" dirty="0"/>
              <a:t>種類</a:t>
            </a:r>
            <a:endParaRPr kumimoji="1" lang="en-US" altLang="zh-CN" dirty="0"/>
          </a:p>
          <a:p>
            <a:r>
              <a:rPr kumimoji="1" lang="ja-JP" altLang="en-US" dirty="0"/>
              <a:t>     </a:t>
            </a:r>
            <a:r>
              <a:rPr lang="zh-CN" altLang="en-US" dirty="0"/>
              <a:t>目前支援的有 </a:t>
            </a:r>
            <a:r>
              <a:rPr lang="en-US" altLang="zh-CN" dirty="0"/>
              <a:t>BIOS EC/ Release Note/FW/Evaluation List/Module List</a:t>
            </a:r>
            <a:r>
              <a:rPr lang="zh-CN" altLang="en-US" dirty="0"/>
              <a:t>五種</a:t>
            </a:r>
            <a:endParaRPr kumimoji="1" lang="ja-JP" altLang="en-US" dirty="0"/>
          </a:p>
        </p:txBody>
      </p:sp>
      <p:sp>
        <p:nvSpPr>
          <p:cNvPr id="7" name="矩形 6">
            <a:extLst>
              <a:ext uri="{FF2B5EF4-FFF2-40B4-BE49-F238E27FC236}">
                <a16:creationId xmlns:a16="http://schemas.microsoft.com/office/drawing/2014/main" id="{C30886F4-57B6-434A-8705-3955011AA376}"/>
              </a:ext>
            </a:extLst>
          </p:cNvPr>
          <p:cNvSpPr/>
          <p:nvPr/>
        </p:nvSpPr>
        <p:spPr>
          <a:xfrm>
            <a:off x="780176" y="3808602"/>
            <a:ext cx="1023457" cy="268448"/>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2" name="矩形 11">
            <a:extLst>
              <a:ext uri="{FF2B5EF4-FFF2-40B4-BE49-F238E27FC236}">
                <a16:creationId xmlns:a16="http://schemas.microsoft.com/office/drawing/2014/main" id="{BDAB5C45-D428-4385-B2D4-161F7BDC3968}"/>
              </a:ext>
            </a:extLst>
          </p:cNvPr>
          <p:cNvSpPr/>
          <p:nvPr/>
        </p:nvSpPr>
        <p:spPr>
          <a:xfrm>
            <a:off x="281541" y="207520"/>
            <a:ext cx="9458077" cy="646331"/>
          </a:xfrm>
          <a:prstGeom prst="rect">
            <a:avLst/>
          </a:prstGeom>
        </p:spPr>
        <p:txBody>
          <a:bodyPr wrap="square">
            <a:spAutoFit/>
          </a:bodyPr>
          <a:lstStyle/>
          <a:p>
            <a:r>
              <a:rPr lang="en-US" altLang="ja-JP" sz="3600" dirty="0">
                <a:solidFill>
                  <a:schemeClr val="bg1"/>
                </a:solidFill>
              </a:rPr>
              <a:t>Login</a:t>
            </a:r>
            <a:endParaRPr lang="ja-JP" altLang="en-US" sz="3600" dirty="0">
              <a:solidFill>
                <a:schemeClr val="bg1"/>
              </a:solidFill>
            </a:endParaRPr>
          </a:p>
        </p:txBody>
      </p:sp>
    </p:spTree>
    <p:extLst>
      <p:ext uri="{BB962C8B-B14F-4D97-AF65-F5344CB8AC3E}">
        <p14:creationId xmlns:p14="http://schemas.microsoft.com/office/powerpoint/2010/main" val="1795590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9A4DBB2F-7FDD-42C8-9D7B-DC1391E0CC6F}"/>
              </a:ext>
            </a:extLst>
          </p:cNvPr>
          <p:cNvSpPr>
            <a:spLocks noGrp="1"/>
          </p:cNvSpPr>
          <p:nvPr>
            <p:ph type="sldNum" sz="quarter" idx="12"/>
          </p:nvPr>
        </p:nvSpPr>
        <p:spPr/>
        <p:txBody>
          <a:bodyPr/>
          <a:lstStyle/>
          <a:p>
            <a:fld id="{2D198E5E-8626-4932-9C18-A662694DD026}" type="slidenum">
              <a:rPr kumimoji="1" lang="ja-JP" altLang="en-US" smtClean="0"/>
              <a:t>6</a:t>
            </a:fld>
            <a:endParaRPr kumimoji="1" lang="ja-JP" altLang="en-US"/>
          </a:p>
        </p:txBody>
      </p:sp>
      <p:grpSp>
        <p:nvGrpSpPr>
          <p:cNvPr id="14" name="群組 13">
            <a:extLst>
              <a:ext uri="{FF2B5EF4-FFF2-40B4-BE49-F238E27FC236}">
                <a16:creationId xmlns:a16="http://schemas.microsoft.com/office/drawing/2014/main" id="{A09B0CBE-9F22-4A84-A455-DA8B0A1687AE}"/>
              </a:ext>
            </a:extLst>
          </p:cNvPr>
          <p:cNvGrpSpPr/>
          <p:nvPr/>
        </p:nvGrpSpPr>
        <p:grpSpPr>
          <a:xfrm>
            <a:off x="1015068" y="2014204"/>
            <a:ext cx="9759985" cy="4496068"/>
            <a:chOff x="1073791" y="1619506"/>
            <a:chExt cx="9759985" cy="4496068"/>
          </a:xfrm>
        </p:grpSpPr>
        <p:pic>
          <p:nvPicPr>
            <p:cNvPr id="12" name="圖片 11">
              <a:extLst>
                <a:ext uri="{FF2B5EF4-FFF2-40B4-BE49-F238E27FC236}">
                  <a16:creationId xmlns:a16="http://schemas.microsoft.com/office/drawing/2014/main" id="{91594FBF-F09D-441F-9454-8446626B3C01}"/>
                </a:ext>
              </a:extLst>
            </p:cNvPr>
            <p:cNvPicPr>
              <a:picLocks noChangeAspect="1"/>
            </p:cNvPicPr>
            <p:nvPr/>
          </p:nvPicPr>
          <p:blipFill>
            <a:blip r:embed="rId2"/>
            <a:stretch>
              <a:fillRect/>
            </a:stretch>
          </p:blipFill>
          <p:spPr>
            <a:xfrm>
              <a:off x="1073791" y="1619506"/>
              <a:ext cx="9759985" cy="4496068"/>
            </a:xfrm>
            <a:prstGeom prst="rect">
              <a:avLst/>
            </a:prstGeom>
          </p:spPr>
        </p:pic>
        <p:sp>
          <p:nvSpPr>
            <p:cNvPr id="13" name="矩形 12">
              <a:extLst>
                <a:ext uri="{FF2B5EF4-FFF2-40B4-BE49-F238E27FC236}">
                  <a16:creationId xmlns:a16="http://schemas.microsoft.com/office/drawing/2014/main" id="{E8D66965-6817-4CA4-8209-758B246ECD17}"/>
                </a:ext>
              </a:extLst>
            </p:cNvPr>
            <p:cNvSpPr/>
            <p:nvPr/>
          </p:nvSpPr>
          <p:spPr>
            <a:xfrm>
              <a:off x="7826928" y="5582441"/>
              <a:ext cx="1065402" cy="331797"/>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grpSp>
      <p:sp>
        <p:nvSpPr>
          <p:cNvPr id="15" name="文字方塊 14">
            <a:extLst>
              <a:ext uri="{FF2B5EF4-FFF2-40B4-BE49-F238E27FC236}">
                <a16:creationId xmlns:a16="http://schemas.microsoft.com/office/drawing/2014/main" id="{F5FC5DF8-3E6A-4F13-A927-9DF9D4B0F727}"/>
              </a:ext>
            </a:extLst>
          </p:cNvPr>
          <p:cNvSpPr txBox="1"/>
          <p:nvPr/>
        </p:nvSpPr>
        <p:spPr>
          <a:xfrm>
            <a:off x="780176" y="1184781"/>
            <a:ext cx="9383792" cy="646331"/>
          </a:xfrm>
          <a:prstGeom prst="rect">
            <a:avLst/>
          </a:prstGeom>
          <a:noFill/>
        </p:spPr>
        <p:txBody>
          <a:bodyPr wrap="square" rtlCol="0">
            <a:spAutoFit/>
          </a:bodyPr>
          <a:lstStyle/>
          <a:p>
            <a:pPr marL="342900" indent="-342900">
              <a:buFont typeface="Wingdings" panose="05000000000000000000" pitchFamily="2" charset="2"/>
              <a:buChar char="l"/>
            </a:pPr>
            <a:r>
              <a:rPr lang="zh-CN" altLang="en-US" dirty="0"/>
              <a:t>按照各欄位說明，</a:t>
            </a:r>
            <a:r>
              <a:rPr kumimoji="1" lang="zh-CN" altLang="en-US" dirty="0"/>
              <a:t>輸入查詢條件 </a:t>
            </a:r>
            <a:endParaRPr kumimoji="1" lang="en-US" altLang="zh-CN" dirty="0"/>
          </a:p>
          <a:p>
            <a:pPr marL="342900" indent="-342900">
              <a:buFont typeface="Wingdings" panose="05000000000000000000" pitchFamily="2" charset="2"/>
              <a:buChar char="l"/>
            </a:pPr>
            <a:r>
              <a:rPr lang="zh-CN" altLang="en-US" dirty="0"/>
              <a:t>按下</a:t>
            </a:r>
            <a:r>
              <a:rPr lang="en-US" altLang="zh-CN" dirty="0"/>
              <a:t>【Search】</a:t>
            </a:r>
            <a:endParaRPr kumimoji="1" lang="en-US" altLang="zh-CN" dirty="0"/>
          </a:p>
        </p:txBody>
      </p:sp>
      <p:sp>
        <p:nvSpPr>
          <p:cNvPr id="17" name="矩形 16">
            <a:extLst>
              <a:ext uri="{FF2B5EF4-FFF2-40B4-BE49-F238E27FC236}">
                <a16:creationId xmlns:a16="http://schemas.microsoft.com/office/drawing/2014/main" id="{F5D597FD-11BB-4B66-8902-96D21F4444AF}"/>
              </a:ext>
            </a:extLst>
          </p:cNvPr>
          <p:cNvSpPr/>
          <p:nvPr/>
        </p:nvSpPr>
        <p:spPr>
          <a:xfrm>
            <a:off x="281541" y="207520"/>
            <a:ext cx="9458077" cy="646331"/>
          </a:xfrm>
          <a:prstGeom prst="rect">
            <a:avLst/>
          </a:prstGeom>
        </p:spPr>
        <p:txBody>
          <a:bodyPr wrap="square">
            <a:spAutoFit/>
          </a:bodyPr>
          <a:lstStyle/>
          <a:p>
            <a:r>
              <a:rPr lang="zh-CN" altLang="en-US" sz="3600" dirty="0">
                <a:solidFill>
                  <a:schemeClr val="bg1"/>
                </a:solidFill>
              </a:rPr>
              <a:t>範例</a:t>
            </a:r>
            <a:r>
              <a:rPr lang="en-US" altLang="zh-CN" sz="3600" dirty="0">
                <a:solidFill>
                  <a:schemeClr val="bg1"/>
                </a:solidFill>
              </a:rPr>
              <a:t>:</a:t>
            </a:r>
            <a:r>
              <a:rPr lang="ja-JP" altLang="en-US" sz="3600" dirty="0">
                <a:solidFill>
                  <a:schemeClr val="bg1"/>
                </a:solidFill>
              </a:rPr>
              <a:t> </a:t>
            </a:r>
            <a:r>
              <a:rPr lang="en-US" altLang="ja-JP" sz="3600" dirty="0">
                <a:solidFill>
                  <a:schemeClr val="bg1"/>
                </a:solidFill>
              </a:rPr>
              <a:t>BIOS</a:t>
            </a:r>
            <a:r>
              <a:rPr lang="ja-JP" altLang="en-US" sz="3600" dirty="0">
                <a:solidFill>
                  <a:schemeClr val="bg1"/>
                </a:solidFill>
              </a:rPr>
              <a:t> </a:t>
            </a:r>
            <a:r>
              <a:rPr lang="en-US" altLang="ja-JP" sz="3600" dirty="0">
                <a:solidFill>
                  <a:schemeClr val="bg1"/>
                </a:solidFill>
              </a:rPr>
              <a:t>EC</a:t>
            </a:r>
            <a:endParaRPr lang="ja-JP" altLang="en-US" sz="3600" dirty="0">
              <a:solidFill>
                <a:schemeClr val="bg1"/>
              </a:solidFill>
            </a:endParaRPr>
          </a:p>
        </p:txBody>
      </p:sp>
    </p:spTree>
    <p:extLst>
      <p:ext uri="{BB962C8B-B14F-4D97-AF65-F5344CB8AC3E}">
        <p14:creationId xmlns:p14="http://schemas.microsoft.com/office/powerpoint/2010/main" val="321121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9A4DBB2F-7FDD-42C8-9D7B-DC1391E0CC6F}"/>
              </a:ext>
            </a:extLst>
          </p:cNvPr>
          <p:cNvSpPr>
            <a:spLocks noGrp="1"/>
          </p:cNvSpPr>
          <p:nvPr>
            <p:ph type="sldNum" sz="quarter" idx="12"/>
          </p:nvPr>
        </p:nvSpPr>
        <p:spPr/>
        <p:txBody>
          <a:bodyPr/>
          <a:lstStyle/>
          <a:p>
            <a:fld id="{2D198E5E-8626-4932-9C18-A662694DD026}" type="slidenum">
              <a:rPr kumimoji="1" lang="ja-JP" altLang="en-US" smtClean="0"/>
              <a:t>7</a:t>
            </a:fld>
            <a:endParaRPr kumimoji="1" lang="ja-JP" altLang="en-US"/>
          </a:p>
        </p:txBody>
      </p:sp>
      <p:pic>
        <p:nvPicPr>
          <p:cNvPr id="3" name="圖片 2">
            <a:extLst>
              <a:ext uri="{FF2B5EF4-FFF2-40B4-BE49-F238E27FC236}">
                <a16:creationId xmlns:a16="http://schemas.microsoft.com/office/drawing/2014/main" id="{920CC107-33FE-463F-95F2-FAA90C0FEA12}"/>
              </a:ext>
            </a:extLst>
          </p:cNvPr>
          <p:cNvPicPr>
            <a:picLocks noChangeAspect="1"/>
          </p:cNvPicPr>
          <p:nvPr/>
        </p:nvPicPr>
        <p:blipFill>
          <a:blip r:embed="rId2"/>
          <a:stretch>
            <a:fillRect/>
          </a:stretch>
        </p:blipFill>
        <p:spPr>
          <a:xfrm>
            <a:off x="109057" y="1920758"/>
            <a:ext cx="12192000" cy="3637267"/>
          </a:xfrm>
          <a:prstGeom prst="rect">
            <a:avLst/>
          </a:prstGeom>
        </p:spPr>
      </p:pic>
      <p:sp>
        <p:nvSpPr>
          <p:cNvPr id="6" name="文字方塊 5">
            <a:extLst>
              <a:ext uri="{FF2B5EF4-FFF2-40B4-BE49-F238E27FC236}">
                <a16:creationId xmlns:a16="http://schemas.microsoft.com/office/drawing/2014/main" id="{9797CCDB-5420-4916-8250-7A9A02CA0D1A}"/>
              </a:ext>
            </a:extLst>
          </p:cNvPr>
          <p:cNvSpPr txBox="1"/>
          <p:nvPr/>
        </p:nvSpPr>
        <p:spPr>
          <a:xfrm>
            <a:off x="478173" y="1282878"/>
            <a:ext cx="9383792" cy="369332"/>
          </a:xfrm>
          <a:prstGeom prst="rect">
            <a:avLst/>
          </a:prstGeom>
          <a:noFill/>
        </p:spPr>
        <p:txBody>
          <a:bodyPr wrap="square" rtlCol="0">
            <a:spAutoFit/>
          </a:bodyPr>
          <a:lstStyle/>
          <a:p>
            <a:pPr marL="342900" indent="-342900">
              <a:buFont typeface="Wingdings" panose="05000000000000000000" pitchFamily="2" charset="2"/>
              <a:buChar char="l"/>
            </a:pPr>
            <a:r>
              <a:rPr kumimoji="1" lang="zh-CN" altLang="en-US" dirty="0"/>
              <a:t>查詢結果會顯示在右方開啟的分頁</a:t>
            </a:r>
            <a:endParaRPr kumimoji="1" lang="en-US" altLang="zh-CN" dirty="0"/>
          </a:p>
        </p:txBody>
      </p:sp>
      <p:sp>
        <p:nvSpPr>
          <p:cNvPr id="5" name="矩形 4">
            <a:extLst>
              <a:ext uri="{FF2B5EF4-FFF2-40B4-BE49-F238E27FC236}">
                <a16:creationId xmlns:a16="http://schemas.microsoft.com/office/drawing/2014/main" id="{4E69C270-19DD-463A-97EA-E1E1B6F129E4}"/>
              </a:ext>
            </a:extLst>
          </p:cNvPr>
          <p:cNvSpPr/>
          <p:nvPr/>
        </p:nvSpPr>
        <p:spPr>
          <a:xfrm>
            <a:off x="4077750" y="1920758"/>
            <a:ext cx="1467374" cy="293936"/>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8" name="矩形 7">
            <a:extLst>
              <a:ext uri="{FF2B5EF4-FFF2-40B4-BE49-F238E27FC236}">
                <a16:creationId xmlns:a16="http://schemas.microsoft.com/office/drawing/2014/main" id="{40254876-7505-41CE-A139-E44B565BDE85}"/>
              </a:ext>
            </a:extLst>
          </p:cNvPr>
          <p:cNvSpPr/>
          <p:nvPr/>
        </p:nvSpPr>
        <p:spPr>
          <a:xfrm>
            <a:off x="2450286" y="1921835"/>
            <a:ext cx="1534486" cy="292859"/>
          </a:xfrm>
          <a:prstGeom prst="rect">
            <a:avLst/>
          </a:prstGeom>
          <a:noFill/>
          <a:ln w="28575" cap="flat" cmpd="sng" algn="ctr">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7" name="文字方塊 6">
            <a:extLst>
              <a:ext uri="{FF2B5EF4-FFF2-40B4-BE49-F238E27FC236}">
                <a16:creationId xmlns:a16="http://schemas.microsoft.com/office/drawing/2014/main" id="{FD2CF16D-2EC4-446B-8A83-485FA353027A}"/>
              </a:ext>
            </a:extLst>
          </p:cNvPr>
          <p:cNvSpPr txBox="1"/>
          <p:nvPr/>
        </p:nvSpPr>
        <p:spPr>
          <a:xfrm>
            <a:off x="2778947" y="2214694"/>
            <a:ext cx="877163" cy="369332"/>
          </a:xfrm>
          <a:prstGeom prst="rect">
            <a:avLst/>
          </a:prstGeom>
          <a:noFill/>
        </p:spPr>
        <p:txBody>
          <a:bodyPr wrap="none" rtlCol="0">
            <a:spAutoFit/>
          </a:bodyPr>
          <a:lstStyle/>
          <a:p>
            <a:pPr algn="l"/>
            <a:r>
              <a:rPr kumimoji="1" lang="zh-CN" altLang="en-US" dirty="0">
                <a:solidFill>
                  <a:srgbClr val="0000FF"/>
                </a:solidFill>
              </a:rPr>
              <a:t>查詢頁</a:t>
            </a:r>
            <a:endParaRPr kumimoji="1" lang="ja-JP" altLang="en-US" dirty="0">
              <a:solidFill>
                <a:srgbClr val="0000FF"/>
              </a:solidFill>
            </a:endParaRPr>
          </a:p>
        </p:txBody>
      </p:sp>
      <p:sp>
        <p:nvSpPr>
          <p:cNvPr id="11" name="文字方塊 10">
            <a:extLst>
              <a:ext uri="{FF2B5EF4-FFF2-40B4-BE49-F238E27FC236}">
                <a16:creationId xmlns:a16="http://schemas.microsoft.com/office/drawing/2014/main" id="{C230A698-B0BF-4214-A749-FF3AB4C92F8A}"/>
              </a:ext>
            </a:extLst>
          </p:cNvPr>
          <p:cNvSpPr txBox="1"/>
          <p:nvPr/>
        </p:nvSpPr>
        <p:spPr>
          <a:xfrm>
            <a:off x="4283027" y="2214694"/>
            <a:ext cx="877163" cy="369332"/>
          </a:xfrm>
          <a:prstGeom prst="rect">
            <a:avLst/>
          </a:prstGeom>
          <a:noFill/>
        </p:spPr>
        <p:txBody>
          <a:bodyPr wrap="none" rtlCol="0">
            <a:spAutoFit/>
          </a:bodyPr>
          <a:lstStyle/>
          <a:p>
            <a:pPr algn="l"/>
            <a:r>
              <a:rPr kumimoji="1" lang="zh-CN" altLang="en-US" dirty="0">
                <a:solidFill>
                  <a:srgbClr val="C00000"/>
                </a:solidFill>
              </a:rPr>
              <a:t>結果頁</a:t>
            </a:r>
            <a:endParaRPr kumimoji="1" lang="ja-JP" altLang="en-US" dirty="0">
              <a:solidFill>
                <a:srgbClr val="C00000"/>
              </a:solidFill>
            </a:endParaRPr>
          </a:p>
        </p:txBody>
      </p:sp>
      <p:sp>
        <p:nvSpPr>
          <p:cNvPr id="12" name="矩形 11">
            <a:extLst>
              <a:ext uri="{FF2B5EF4-FFF2-40B4-BE49-F238E27FC236}">
                <a16:creationId xmlns:a16="http://schemas.microsoft.com/office/drawing/2014/main" id="{EC65992C-8AC2-4DDB-9BC6-9CCD3AF2FB06}"/>
              </a:ext>
            </a:extLst>
          </p:cNvPr>
          <p:cNvSpPr/>
          <p:nvPr/>
        </p:nvSpPr>
        <p:spPr>
          <a:xfrm>
            <a:off x="281541" y="207520"/>
            <a:ext cx="9458077" cy="646331"/>
          </a:xfrm>
          <a:prstGeom prst="rect">
            <a:avLst/>
          </a:prstGeom>
        </p:spPr>
        <p:txBody>
          <a:bodyPr wrap="square">
            <a:spAutoFit/>
          </a:bodyPr>
          <a:lstStyle/>
          <a:p>
            <a:r>
              <a:rPr lang="zh-CN" altLang="en-US" sz="3600" dirty="0">
                <a:solidFill>
                  <a:schemeClr val="bg1"/>
                </a:solidFill>
              </a:rPr>
              <a:t>範例</a:t>
            </a:r>
            <a:r>
              <a:rPr lang="en-US" altLang="zh-CN" sz="3600" dirty="0">
                <a:solidFill>
                  <a:schemeClr val="bg1"/>
                </a:solidFill>
              </a:rPr>
              <a:t>:</a:t>
            </a:r>
            <a:r>
              <a:rPr lang="ja-JP" altLang="en-US" sz="3600" dirty="0">
                <a:solidFill>
                  <a:schemeClr val="bg1"/>
                </a:solidFill>
              </a:rPr>
              <a:t> </a:t>
            </a:r>
            <a:r>
              <a:rPr lang="en-US" altLang="ja-JP" sz="3600" dirty="0">
                <a:solidFill>
                  <a:schemeClr val="bg1"/>
                </a:solidFill>
              </a:rPr>
              <a:t>BIOS</a:t>
            </a:r>
            <a:r>
              <a:rPr lang="ja-JP" altLang="en-US" sz="3600" dirty="0">
                <a:solidFill>
                  <a:schemeClr val="bg1"/>
                </a:solidFill>
              </a:rPr>
              <a:t> </a:t>
            </a:r>
            <a:r>
              <a:rPr lang="en-US" altLang="ja-JP" sz="3600" dirty="0">
                <a:solidFill>
                  <a:schemeClr val="bg1"/>
                </a:solidFill>
              </a:rPr>
              <a:t>EC</a:t>
            </a:r>
            <a:endParaRPr lang="ja-JP" altLang="en-US" sz="3600" dirty="0">
              <a:solidFill>
                <a:schemeClr val="bg1"/>
              </a:solidFill>
            </a:endParaRPr>
          </a:p>
        </p:txBody>
      </p:sp>
    </p:spTree>
    <p:extLst>
      <p:ext uri="{BB962C8B-B14F-4D97-AF65-F5344CB8AC3E}">
        <p14:creationId xmlns:p14="http://schemas.microsoft.com/office/powerpoint/2010/main" val="4357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9A4DBB2F-7FDD-42C8-9D7B-DC1391E0CC6F}"/>
              </a:ext>
            </a:extLst>
          </p:cNvPr>
          <p:cNvSpPr>
            <a:spLocks noGrp="1"/>
          </p:cNvSpPr>
          <p:nvPr>
            <p:ph type="sldNum" sz="quarter" idx="12"/>
          </p:nvPr>
        </p:nvSpPr>
        <p:spPr/>
        <p:txBody>
          <a:bodyPr/>
          <a:lstStyle/>
          <a:p>
            <a:fld id="{2D198E5E-8626-4932-9C18-A662694DD026}" type="slidenum">
              <a:rPr kumimoji="1" lang="ja-JP" altLang="en-US" smtClean="0"/>
              <a:t>8</a:t>
            </a:fld>
            <a:endParaRPr kumimoji="1" lang="ja-JP" altLang="en-US"/>
          </a:p>
        </p:txBody>
      </p:sp>
      <p:pic>
        <p:nvPicPr>
          <p:cNvPr id="3" name="圖片 2">
            <a:extLst>
              <a:ext uri="{FF2B5EF4-FFF2-40B4-BE49-F238E27FC236}">
                <a16:creationId xmlns:a16="http://schemas.microsoft.com/office/drawing/2014/main" id="{920CC107-33FE-463F-95F2-FAA90C0FEA12}"/>
              </a:ext>
            </a:extLst>
          </p:cNvPr>
          <p:cNvPicPr>
            <a:picLocks noChangeAspect="1"/>
          </p:cNvPicPr>
          <p:nvPr/>
        </p:nvPicPr>
        <p:blipFill>
          <a:blip r:embed="rId2"/>
          <a:stretch>
            <a:fillRect/>
          </a:stretch>
        </p:blipFill>
        <p:spPr>
          <a:xfrm>
            <a:off x="0" y="2024921"/>
            <a:ext cx="12192000" cy="3637267"/>
          </a:xfrm>
          <a:prstGeom prst="rect">
            <a:avLst/>
          </a:prstGeom>
        </p:spPr>
      </p:pic>
      <p:sp>
        <p:nvSpPr>
          <p:cNvPr id="6" name="文字方塊 5">
            <a:extLst>
              <a:ext uri="{FF2B5EF4-FFF2-40B4-BE49-F238E27FC236}">
                <a16:creationId xmlns:a16="http://schemas.microsoft.com/office/drawing/2014/main" id="{9797CCDB-5420-4916-8250-7A9A02CA0D1A}"/>
              </a:ext>
            </a:extLst>
          </p:cNvPr>
          <p:cNvSpPr txBox="1"/>
          <p:nvPr/>
        </p:nvSpPr>
        <p:spPr>
          <a:xfrm>
            <a:off x="143314" y="1210273"/>
            <a:ext cx="10359703" cy="646331"/>
          </a:xfrm>
          <a:prstGeom prst="rect">
            <a:avLst/>
          </a:prstGeom>
          <a:noFill/>
        </p:spPr>
        <p:txBody>
          <a:bodyPr wrap="square" rtlCol="0">
            <a:spAutoFit/>
          </a:bodyPr>
          <a:lstStyle/>
          <a:p>
            <a:pPr marL="342900" indent="-342900">
              <a:buFont typeface="Wingdings" panose="05000000000000000000" pitchFamily="2" charset="2"/>
              <a:buChar char="l"/>
            </a:pPr>
            <a:r>
              <a:rPr kumimoji="1" lang="zh-CN" altLang="en-US" dirty="0"/>
              <a:t>使用</a:t>
            </a:r>
            <a:r>
              <a:rPr kumimoji="1" lang="en-US" altLang="zh-CN" dirty="0"/>
              <a:t>【Open Folder】</a:t>
            </a:r>
            <a:r>
              <a:rPr kumimoji="1" lang="zh-CN" altLang="en-US" dirty="0"/>
              <a:t>按鈕開啟資料夾 </a:t>
            </a:r>
            <a:r>
              <a:rPr kumimoji="1" lang="en-US" altLang="zh-CN" dirty="0"/>
              <a:t>*</a:t>
            </a:r>
            <a:r>
              <a:rPr lang="zh-CN" altLang="en-US" dirty="0"/>
              <a:t>僅</a:t>
            </a:r>
            <a:r>
              <a:rPr kumimoji="1" lang="en-US" altLang="zh-CN" dirty="0"/>
              <a:t>IE</a:t>
            </a:r>
            <a:r>
              <a:rPr kumimoji="1" lang="zh-CN" altLang="en-US" dirty="0"/>
              <a:t>瀏覽器支援</a:t>
            </a:r>
            <a:endParaRPr kumimoji="1" lang="en-US" altLang="zh-CN" dirty="0"/>
          </a:p>
          <a:p>
            <a:r>
              <a:rPr lang="en-US" altLang="zh-CN" dirty="0"/>
              <a:t>     </a:t>
            </a:r>
            <a:r>
              <a:rPr lang="zh-CN" altLang="en-US" dirty="0"/>
              <a:t>  設定</a:t>
            </a:r>
            <a:r>
              <a:rPr kumimoji="1" lang="zh-CN" altLang="en-US" dirty="0"/>
              <a:t>方法請參考文件</a:t>
            </a:r>
            <a:r>
              <a:rPr kumimoji="1" lang="en-US" altLang="zh-CN" dirty="0"/>
              <a:t>【</a:t>
            </a:r>
            <a:r>
              <a:rPr lang="en-US" altLang="ja-JP" b="1" dirty="0">
                <a:hlinkClick r:id="rId3" action="ppaction://hlinkfile"/>
              </a:rPr>
              <a:t>IE Browser</a:t>
            </a:r>
            <a:r>
              <a:rPr lang="ja-JP" altLang="en-US" b="1" dirty="0">
                <a:hlinkClick r:id="rId3" action="ppaction://hlinkfile"/>
              </a:rPr>
              <a:t>加入信任的網站設定說明 </a:t>
            </a:r>
            <a:r>
              <a:rPr kumimoji="1" lang="en-US" altLang="zh-CN" dirty="0"/>
              <a:t>】</a:t>
            </a:r>
          </a:p>
        </p:txBody>
      </p:sp>
      <p:sp>
        <p:nvSpPr>
          <p:cNvPr id="5" name="矩形 4">
            <a:extLst>
              <a:ext uri="{FF2B5EF4-FFF2-40B4-BE49-F238E27FC236}">
                <a16:creationId xmlns:a16="http://schemas.microsoft.com/office/drawing/2014/main" id="{4E69C270-19DD-463A-97EA-E1E1B6F129E4}"/>
              </a:ext>
            </a:extLst>
          </p:cNvPr>
          <p:cNvSpPr/>
          <p:nvPr/>
        </p:nvSpPr>
        <p:spPr>
          <a:xfrm>
            <a:off x="6317611" y="4043171"/>
            <a:ext cx="1064701" cy="3023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12" name="矩形 11">
            <a:extLst>
              <a:ext uri="{FF2B5EF4-FFF2-40B4-BE49-F238E27FC236}">
                <a16:creationId xmlns:a16="http://schemas.microsoft.com/office/drawing/2014/main" id="{EC65992C-8AC2-4DDB-9BC6-9CCD3AF2FB06}"/>
              </a:ext>
            </a:extLst>
          </p:cNvPr>
          <p:cNvSpPr/>
          <p:nvPr/>
        </p:nvSpPr>
        <p:spPr>
          <a:xfrm>
            <a:off x="281541" y="207520"/>
            <a:ext cx="9458077" cy="646331"/>
          </a:xfrm>
          <a:prstGeom prst="rect">
            <a:avLst/>
          </a:prstGeom>
        </p:spPr>
        <p:txBody>
          <a:bodyPr wrap="square">
            <a:spAutoFit/>
          </a:bodyPr>
          <a:lstStyle/>
          <a:p>
            <a:r>
              <a:rPr lang="zh-CN" altLang="en-US" sz="3600" dirty="0">
                <a:solidFill>
                  <a:schemeClr val="bg1"/>
                </a:solidFill>
              </a:rPr>
              <a:t>範例</a:t>
            </a:r>
            <a:r>
              <a:rPr lang="en-US" altLang="zh-CN" sz="3600" dirty="0">
                <a:solidFill>
                  <a:schemeClr val="bg1"/>
                </a:solidFill>
              </a:rPr>
              <a:t>:</a:t>
            </a:r>
            <a:r>
              <a:rPr lang="ja-JP" altLang="en-US" sz="3600" dirty="0">
                <a:solidFill>
                  <a:schemeClr val="bg1"/>
                </a:solidFill>
              </a:rPr>
              <a:t> </a:t>
            </a:r>
            <a:r>
              <a:rPr lang="en-US" altLang="ja-JP" sz="3600" dirty="0">
                <a:solidFill>
                  <a:schemeClr val="bg1"/>
                </a:solidFill>
              </a:rPr>
              <a:t>BIOS</a:t>
            </a:r>
            <a:r>
              <a:rPr lang="ja-JP" altLang="en-US" sz="3600" dirty="0">
                <a:solidFill>
                  <a:schemeClr val="bg1"/>
                </a:solidFill>
              </a:rPr>
              <a:t> </a:t>
            </a:r>
            <a:r>
              <a:rPr lang="en-US" altLang="ja-JP" sz="3600" dirty="0">
                <a:solidFill>
                  <a:schemeClr val="bg1"/>
                </a:solidFill>
              </a:rPr>
              <a:t>EC</a:t>
            </a:r>
            <a:endParaRPr lang="ja-JP" altLang="en-US" sz="3600" dirty="0">
              <a:solidFill>
                <a:schemeClr val="bg1"/>
              </a:solidFill>
            </a:endParaRPr>
          </a:p>
        </p:txBody>
      </p:sp>
      <p:sp>
        <p:nvSpPr>
          <p:cNvPr id="10" name="矩形 9">
            <a:extLst>
              <a:ext uri="{FF2B5EF4-FFF2-40B4-BE49-F238E27FC236}">
                <a16:creationId xmlns:a16="http://schemas.microsoft.com/office/drawing/2014/main" id="{76B0BAB9-2B69-4216-912E-999D6426BA6E}"/>
              </a:ext>
            </a:extLst>
          </p:cNvPr>
          <p:cNvSpPr/>
          <p:nvPr/>
        </p:nvSpPr>
        <p:spPr>
          <a:xfrm>
            <a:off x="206040" y="3498209"/>
            <a:ext cx="2092543" cy="24467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Tree>
    <p:extLst>
      <p:ext uri="{BB962C8B-B14F-4D97-AF65-F5344CB8AC3E}">
        <p14:creationId xmlns:p14="http://schemas.microsoft.com/office/powerpoint/2010/main" val="803988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5739906-3FBF-4C2F-93DB-175B330ED0F7}"/>
              </a:ext>
            </a:extLst>
          </p:cNvPr>
          <p:cNvSpPr>
            <a:spLocks noGrp="1"/>
          </p:cNvSpPr>
          <p:nvPr>
            <p:ph type="sldNum" sz="quarter" idx="12"/>
          </p:nvPr>
        </p:nvSpPr>
        <p:spPr/>
        <p:txBody>
          <a:bodyPr/>
          <a:lstStyle/>
          <a:p>
            <a:fld id="{2D198E5E-8626-4932-9C18-A662694DD026}" type="slidenum">
              <a:rPr kumimoji="1" lang="ja-JP" altLang="en-US" smtClean="0"/>
              <a:t>9</a:t>
            </a:fld>
            <a:endParaRPr kumimoji="1" lang="ja-JP" altLang="en-US"/>
          </a:p>
        </p:txBody>
      </p:sp>
      <p:sp>
        <p:nvSpPr>
          <p:cNvPr id="5" name="矩形 4">
            <a:extLst>
              <a:ext uri="{FF2B5EF4-FFF2-40B4-BE49-F238E27FC236}">
                <a16:creationId xmlns:a16="http://schemas.microsoft.com/office/drawing/2014/main" id="{0A0833F9-730B-4A19-9713-A048A751B79A}"/>
              </a:ext>
            </a:extLst>
          </p:cNvPr>
          <p:cNvSpPr/>
          <p:nvPr/>
        </p:nvSpPr>
        <p:spPr>
          <a:xfrm>
            <a:off x="281541" y="207520"/>
            <a:ext cx="9458077" cy="646331"/>
          </a:xfrm>
          <a:prstGeom prst="rect">
            <a:avLst/>
          </a:prstGeom>
        </p:spPr>
        <p:txBody>
          <a:bodyPr wrap="square">
            <a:spAutoFit/>
          </a:bodyPr>
          <a:lstStyle/>
          <a:p>
            <a:r>
              <a:rPr lang="zh-CN" altLang="en-US" sz="3600" dirty="0">
                <a:solidFill>
                  <a:schemeClr val="bg1"/>
                </a:solidFill>
              </a:rPr>
              <a:t>注意事項</a:t>
            </a:r>
            <a:endParaRPr lang="ja-JP" altLang="en-US" sz="3600" dirty="0">
              <a:solidFill>
                <a:schemeClr val="bg1"/>
              </a:solidFill>
            </a:endParaRPr>
          </a:p>
        </p:txBody>
      </p:sp>
      <p:sp>
        <p:nvSpPr>
          <p:cNvPr id="7" name="文字方塊 6">
            <a:extLst>
              <a:ext uri="{FF2B5EF4-FFF2-40B4-BE49-F238E27FC236}">
                <a16:creationId xmlns:a16="http://schemas.microsoft.com/office/drawing/2014/main" id="{725BDE56-65B4-447D-A3D5-E6B3D7797F9D}"/>
              </a:ext>
            </a:extLst>
          </p:cNvPr>
          <p:cNvSpPr txBox="1"/>
          <p:nvPr/>
        </p:nvSpPr>
        <p:spPr>
          <a:xfrm>
            <a:off x="281541" y="1212986"/>
            <a:ext cx="11627143" cy="4807470"/>
          </a:xfrm>
          <a:prstGeom prst="rect">
            <a:avLst/>
          </a:prstGeom>
          <a:noFill/>
        </p:spPr>
        <p:txBody>
          <a:bodyPr wrap="square" rtlCol="0">
            <a:spAutoFit/>
          </a:bodyPr>
          <a:lstStyle/>
          <a:p>
            <a:pPr marL="342900" indent="-342900">
              <a:lnSpc>
                <a:spcPct val="200000"/>
              </a:lnSpc>
              <a:buFont typeface="Wingdings" panose="05000000000000000000" pitchFamily="2" charset="2"/>
              <a:buChar char="l"/>
            </a:pPr>
            <a:r>
              <a:rPr lang="en-US" altLang="zh-CN" sz="2000" dirty="0">
                <a:sym typeface="Wingdings" panose="05000000000000000000" pitchFamily="2" charset="2"/>
              </a:rPr>
              <a:t>Daily </a:t>
            </a:r>
            <a:r>
              <a:rPr lang="en-US" altLang="zh-CN" sz="2000" dirty="0"/>
              <a:t>8AM-8PM</a:t>
            </a:r>
            <a:r>
              <a:rPr lang="zh-CN" altLang="en-US" sz="2000" dirty="0"/>
              <a:t>系統每小時一次</a:t>
            </a:r>
            <a:r>
              <a:rPr lang="zh-CN" altLang="en-US" sz="2000" dirty="0">
                <a:sym typeface="Wingdings" panose="05000000000000000000" pitchFamily="2" charset="2"/>
              </a:rPr>
              <a:t>更新資料庫 </a:t>
            </a:r>
            <a:endParaRPr lang="en-US" altLang="zh-CN" sz="2000" dirty="0">
              <a:sym typeface="Wingdings" panose="05000000000000000000" pitchFamily="2" charset="2"/>
            </a:endParaRPr>
          </a:p>
          <a:p>
            <a:pPr marL="800100" lvl="1" indent="-342900">
              <a:lnSpc>
                <a:spcPct val="200000"/>
              </a:lnSpc>
              <a:buFont typeface="Arial" panose="020B0604020202020204" pitchFamily="34" charset="0"/>
              <a:buChar char="•"/>
            </a:pPr>
            <a:r>
              <a:rPr lang="zh-CN" altLang="en-US" sz="1600" dirty="0"/>
              <a:t>系統資料庫每小時整點更新，暫存資料庫每小時半點更新 ，最晚</a:t>
            </a:r>
            <a:r>
              <a:rPr lang="en-US" altLang="zh-CN" sz="1600" dirty="0"/>
              <a:t>90</a:t>
            </a:r>
            <a:r>
              <a:rPr lang="zh-CN" altLang="en-US" sz="1600" dirty="0">
                <a:sym typeface="Wingdings" panose="05000000000000000000" pitchFamily="2" charset="2"/>
              </a:rPr>
              <a:t>分內可更新至系統</a:t>
            </a:r>
            <a:endParaRPr lang="en-US" altLang="zh-CN" sz="2000" dirty="0">
              <a:sym typeface="Wingdings" panose="05000000000000000000" pitchFamily="2" charset="2"/>
            </a:endParaRPr>
          </a:p>
          <a:p>
            <a:pPr marL="342900" indent="-342900">
              <a:lnSpc>
                <a:spcPct val="200000"/>
              </a:lnSpc>
              <a:buFont typeface="Wingdings" panose="05000000000000000000" pitchFamily="2" charset="2"/>
              <a:buChar char="l"/>
            </a:pPr>
            <a:r>
              <a:rPr kumimoji="1" lang="zh-CN" altLang="en-US" sz="2000" dirty="0">
                <a:sym typeface="Wingdings" panose="05000000000000000000" pitchFamily="2" charset="2"/>
              </a:rPr>
              <a:t>目前只能單選，不支援複選 </a:t>
            </a:r>
            <a:r>
              <a:rPr kumimoji="1" lang="ja-JP" altLang="en-US" sz="2000" dirty="0">
                <a:sym typeface="Wingdings" panose="05000000000000000000" pitchFamily="2" charset="2"/>
              </a:rPr>
              <a:t>（</a:t>
            </a:r>
            <a:r>
              <a:rPr lang="zh-CN" altLang="en-US" sz="2000" dirty="0">
                <a:sym typeface="Wingdings" panose="05000000000000000000" pitchFamily="2" charset="2"/>
              </a:rPr>
              <a:t>例如查詢欄位輸入</a:t>
            </a:r>
            <a:r>
              <a:rPr lang="en-US" altLang="zh-CN" sz="2000" dirty="0">
                <a:sym typeface="Wingdings" panose="05000000000000000000" pitchFamily="2" charset="2"/>
              </a:rPr>
              <a:t>Mew,</a:t>
            </a:r>
            <a:r>
              <a:rPr lang="zh-CN" altLang="en-US" sz="2000" dirty="0">
                <a:sym typeface="Wingdings" panose="05000000000000000000" pitchFamily="2" charset="2"/>
              </a:rPr>
              <a:t> </a:t>
            </a:r>
            <a:r>
              <a:rPr lang="en-US" altLang="zh-CN" sz="2000" dirty="0" err="1">
                <a:sym typeface="Wingdings" panose="05000000000000000000" pitchFamily="2" charset="2"/>
              </a:rPr>
              <a:t>Kanade</a:t>
            </a:r>
            <a:r>
              <a:rPr kumimoji="1" lang="en-US" altLang="zh-CN" sz="2000" dirty="0">
                <a:sym typeface="Wingdings" panose="05000000000000000000" pitchFamily="2" charset="2"/>
              </a:rPr>
              <a:t> </a:t>
            </a:r>
            <a:r>
              <a:rPr kumimoji="1" lang="zh-CN" altLang="en-US" sz="2000" dirty="0">
                <a:sym typeface="Wingdings" panose="05000000000000000000" pitchFamily="2" charset="2"/>
              </a:rPr>
              <a:t>無法查詢</a:t>
            </a:r>
            <a:r>
              <a:rPr kumimoji="1" lang="ja-JP" altLang="en-US" sz="2000" dirty="0">
                <a:sym typeface="Wingdings" panose="05000000000000000000" pitchFamily="2" charset="2"/>
              </a:rPr>
              <a:t>）</a:t>
            </a:r>
            <a:endParaRPr kumimoji="1" lang="en-US" altLang="ja-JP" sz="2000" dirty="0">
              <a:sym typeface="Wingdings" panose="05000000000000000000" pitchFamily="2" charset="2"/>
            </a:endParaRPr>
          </a:p>
          <a:p>
            <a:pPr marL="342900" indent="-342900">
              <a:lnSpc>
                <a:spcPct val="200000"/>
              </a:lnSpc>
              <a:buFont typeface="Wingdings" panose="05000000000000000000" pitchFamily="2" charset="2"/>
              <a:buChar char="l"/>
            </a:pPr>
            <a:r>
              <a:rPr lang="en-US" altLang="zh-CN" sz="2000" dirty="0"/>
              <a:t>【Open Folder】</a:t>
            </a:r>
            <a:r>
              <a:rPr lang="zh-CN" altLang="en-US" sz="2000" dirty="0"/>
              <a:t>僅</a:t>
            </a:r>
            <a:r>
              <a:rPr lang="en-US" altLang="zh-CN" sz="2000" dirty="0"/>
              <a:t>IE</a:t>
            </a:r>
            <a:r>
              <a:rPr lang="zh-CN" altLang="en-US" sz="2000" dirty="0"/>
              <a:t>瀏覽器支援並需更新</a:t>
            </a:r>
            <a:r>
              <a:rPr lang="en-US" altLang="zh-CN" sz="2000" dirty="0"/>
              <a:t>IE</a:t>
            </a:r>
            <a:r>
              <a:rPr lang="zh-CN" altLang="en-US" sz="2000" dirty="0"/>
              <a:t>設定</a:t>
            </a:r>
            <a:endParaRPr lang="en-US" altLang="zh-CN" sz="2000" dirty="0"/>
          </a:p>
          <a:p>
            <a:pPr marL="342900" indent="-342900">
              <a:lnSpc>
                <a:spcPct val="200000"/>
              </a:lnSpc>
              <a:buFont typeface="Wingdings" panose="05000000000000000000" pitchFamily="2" charset="2"/>
              <a:buChar char="l"/>
            </a:pPr>
            <a:r>
              <a:rPr lang="en-US" altLang="zh-CN" sz="2000" dirty="0">
                <a:sym typeface="Wingdings" panose="05000000000000000000" pitchFamily="2" charset="2"/>
              </a:rPr>
              <a:t>【 BIOS EC 】</a:t>
            </a:r>
            <a:r>
              <a:rPr lang="zh-CN" altLang="en-US" sz="2000" dirty="0">
                <a:sym typeface="Wingdings" panose="05000000000000000000" pitchFamily="2" charset="2"/>
              </a:rPr>
              <a:t>檔案格式為 </a:t>
            </a:r>
            <a:r>
              <a:rPr lang="en-US" altLang="zh-CN" sz="2000" dirty="0">
                <a:sym typeface="Wingdings" panose="05000000000000000000" pitchFamily="2" charset="2"/>
              </a:rPr>
              <a:t>excel</a:t>
            </a:r>
            <a:r>
              <a:rPr lang="zh-CN" altLang="en-US" sz="2000" dirty="0">
                <a:sym typeface="Wingdings" panose="05000000000000000000" pitchFamily="2" charset="2"/>
              </a:rPr>
              <a:t>，</a:t>
            </a:r>
            <a:r>
              <a:rPr lang="en-US" altLang="zh-CN" sz="2000" dirty="0">
                <a:sym typeface="Wingdings" panose="05000000000000000000" pitchFamily="2" charset="2"/>
              </a:rPr>
              <a:t>doc</a:t>
            </a:r>
            <a:r>
              <a:rPr lang="zh-CN" altLang="en-US" sz="2000" dirty="0">
                <a:sym typeface="Wingdings" panose="05000000000000000000" pitchFamily="2" charset="2"/>
              </a:rPr>
              <a:t>，</a:t>
            </a:r>
            <a:r>
              <a:rPr lang="en-US" altLang="zh-CN" sz="2000" dirty="0">
                <a:sym typeface="Wingdings" panose="05000000000000000000" pitchFamily="2" charset="2"/>
              </a:rPr>
              <a:t>zip</a:t>
            </a:r>
            <a:r>
              <a:rPr lang="zh-CN" altLang="en-US" sz="2000" dirty="0">
                <a:sym typeface="Wingdings" panose="05000000000000000000" pitchFamily="2" charset="2"/>
              </a:rPr>
              <a:t>，</a:t>
            </a:r>
            <a:r>
              <a:rPr lang="en-US" altLang="zh-CN" sz="2000" dirty="0">
                <a:sym typeface="Wingdings" panose="05000000000000000000" pitchFamily="2" charset="2"/>
              </a:rPr>
              <a:t>pdf</a:t>
            </a:r>
          </a:p>
          <a:p>
            <a:pPr marL="342900" indent="-342900">
              <a:lnSpc>
                <a:spcPct val="200000"/>
              </a:lnSpc>
              <a:buFont typeface="Wingdings" panose="05000000000000000000" pitchFamily="2" charset="2"/>
              <a:buChar char="l"/>
            </a:pPr>
            <a:r>
              <a:rPr kumimoji="1" lang="zh-CN" altLang="en-US" sz="2000" dirty="0">
                <a:sym typeface="Wingdings" panose="05000000000000000000" pitchFamily="2" charset="2"/>
              </a:rPr>
              <a:t>資料夾路徑符合當前規範者才能找到資料，若有更新資料路徑請通知管理員</a:t>
            </a:r>
            <a:endParaRPr kumimoji="1" lang="en-US" altLang="zh-CN" sz="2000" dirty="0">
              <a:sym typeface="Wingdings" panose="05000000000000000000" pitchFamily="2" charset="2"/>
            </a:endParaRPr>
          </a:p>
          <a:p>
            <a:pPr marL="342900" indent="-342900">
              <a:lnSpc>
                <a:spcPct val="200000"/>
              </a:lnSpc>
              <a:buFont typeface="Wingdings" panose="05000000000000000000" pitchFamily="2" charset="2"/>
              <a:buChar char="l"/>
            </a:pPr>
            <a:r>
              <a:rPr lang="zh-CN" altLang="en-US" sz="2000" dirty="0">
                <a:sym typeface="Wingdings" panose="05000000000000000000" pitchFamily="2" charset="2"/>
              </a:rPr>
              <a:t>請避免命名文件夾</a:t>
            </a:r>
            <a:r>
              <a:rPr kumimoji="1" lang="zh-CN" altLang="en-US" sz="2000" dirty="0">
                <a:sym typeface="Wingdings" panose="05000000000000000000" pitchFamily="2" charset="2"/>
              </a:rPr>
              <a:t>和檔名</a:t>
            </a:r>
            <a:r>
              <a:rPr lang="zh-CN" altLang="en-US" sz="2000" dirty="0">
                <a:sym typeface="Wingdings" panose="05000000000000000000" pitchFamily="2" charset="2"/>
              </a:rPr>
              <a:t>時使用特殊符號 </a:t>
            </a:r>
            <a:r>
              <a:rPr lang="en-US" altLang="zh-CN" sz="2000" dirty="0">
                <a:sym typeface="Wingdings" panose="05000000000000000000" pitchFamily="2" charset="2"/>
              </a:rPr>
              <a:t> </a:t>
            </a:r>
            <a:endParaRPr kumimoji="1" lang="en-US" altLang="ja-JP" sz="2000" dirty="0">
              <a:sym typeface="Wingdings" panose="05000000000000000000" pitchFamily="2" charset="2"/>
            </a:endParaRPr>
          </a:p>
          <a:p>
            <a:pPr marL="342900" indent="-342900">
              <a:lnSpc>
                <a:spcPct val="200000"/>
              </a:lnSpc>
              <a:buFont typeface="Wingdings" panose="05000000000000000000" pitchFamily="2" charset="2"/>
              <a:buChar char="l"/>
            </a:pPr>
            <a:endParaRPr kumimoji="1" lang="ja-JP" altLang="en-US" sz="2000" dirty="0"/>
          </a:p>
        </p:txBody>
      </p:sp>
    </p:spTree>
    <p:extLst>
      <p:ext uri="{BB962C8B-B14F-4D97-AF65-F5344CB8AC3E}">
        <p14:creationId xmlns:p14="http://schemas.microsoft.com/office/powerpoint/2010/main" val="4035441622"/>
      </p:ext>
    </p:extLst>
  </p:cSld>
  <p:clrMapOvr>
    <a:masterClrMapping/>
  </p:clrMapOvr>
</p:sld>
</file>

<file path=ppt/theme/theme1.xml><?xml version="1.0" encoding="utf-8"?>
<a:theme xmlns:a="http://schemas.openxmlformats.org/drawingml/2006/main" name="2020_PPT_template_confidential_16x9_04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0">
          <a:schemeClr val="accent3"/>
        </a:lnRef>
        <a:fillRef idx="3">
          <a:schemeClr val="accent3"/>
        </a:fillRef>
        <a:effectRef idx="3">
          <a:schemeClr val="accent3"/>
        </a:effectRef>
        <a:fontRef idx="minor">
          <a:schemeClr val="lt1"/>
        </a:fontRef>
      </a:style>
    </a:spDef>
    <a:txDef>
      <a:spPr>
        <a:noFill/>
      </a:spPr>
      <a:bodyPr wrap="square" rtlCol="0">
        <a:spAutoFit/>
      </a:bodyPr>
      <a:lstStyle>
        <a:defPPr algn="l">
          <a:defRPr kumimoji="1" dirty="0"/>
        </a:defPPr>
      </a:lstStyle>
    </a:txDef>
  </a:objectDefaults>
  <a:extraClrSchemeLst/>
</a:theme>
</file>

<file path=ppt/theme/theme2.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3523</TotalTime>
  <Words>421</Words>
  <Application>Microsoft Office PowerPoint</Application>
  <PresentationFormat>寬螢幕</PresentationFormat>
  <Paragraphs>92</Paragraphs>
  <Slides>9</Slides>
  <Notes>0</Notes>
  <HiddenSlides>0</HiddenSlides>
  <MMClips>0</MMClips>
  <ScaleCrop>false</ScaleCrop>
  <HeadingPairs>
    <vt:vector size="6" baseType="variant">
      <vt:variant>
        <vt:lpstr>使用字型</vt:lpstr>
      </vt:variant>
      <vt:variant>
        <vt:i4>5</vt:i4>
      </vt:variant>
      <vt:variant>
        <vt:lpstr>佈景主題</vt:lpstr>
      </vt:variant>
      <vt:variant>
        <vt:i4>2</vt:i4>
      </vt:variant>
      <vt:variant>
        <vt:lpstr>投影片標題</vt:lpstr>
      </vt:variant>
      <vt:variant>
        <vt:i4>9</vt:i4>
      </vt:variant>
    </vt:vector>
  </HeadingPairs>
  <TitlesOfParts>
    <vt:vector size="16" baseType="lpstr">
      <vt:lpstr>游ゴシック</vt:lpstr>
      <vt:lpstr>游ゴシック Light</vt:lpstr>
      <vt:lpstr>Arial</vt:lpstr>
      <vt:lpstr>Calibri</vt:lpstr>
      <vt:lpstr>Wingdings</vt:lpstr>
      <vt:lpstr>2020_PPT_template_confidential_16x9_0421</vt:lpstr>
      <vt:lpstr>自訂設計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Shuning Yu(游書寧)</dc:creator>
  <cp:lastModifiedBy>Shuning Yu(游書寧)</cp:lastModifiedBy>
  <cp:revision>257</cp:revision>
  <dcterms:created xsi:type="dcterms:W3CDTF">2020-11-11T08:27:59Z</dcterms:created>
  <dcterms:modified xsi:type="dcterms:W3CDTF">2021-03-05T01:05:52Z</dcterms:modified>
</cp:coreProperties>
</file>