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5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2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4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6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5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2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8161-59DF-4886-BDB6-F477C6529A9A}" type="datetimeFigureOut">
              <a:rPr lang="zh-CN" altLang="en-US" smtClean="0"/>
              <a:t>2017-3-8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30B4-8627-461F-84DC-627190F05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pengyuan/liupengyuan.github.io" TargetMode="External"/><Relationship Id="rId2" Type="http://schemas.openxmlformats.org/officeDocument/2006/relationships/hyperlink" Target="https://github.com/liupengyu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upengyuan/liupengyuan.github.io/tree/master/chapter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pengyuan/liupengyuan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install</a:t>
            </a:r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 install</a:t>
            </a:r>
          </a:p>
          <a:p>
            <a:r>
              <a:rPr lang="en-US" altLang="zh-CN" dirty="0" smtClean="0"/>
              <a:t>Anaconda install</a:t>
            </a:r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r>
              <a:rPr lang="en-US" altLang="zh-CN" dirty="0" smtClean="0"/>
              <a:t>Markdown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个程序：</a:t>
            </a:r>
            <a:r>
              <a:rPr lang="en-US" altLang="zh-CN" dirty="0" smtClean="0"/>
              <a:t>command line,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notebook, </a:t>
            </a:r>
            <a:r>
              <a:rPr lang="en-US" altLang="zh-CN" dirty="0" err="1" smtClean="0"/>
              <a:t>spyder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上建立账户并</a:t>
            </a:r>
            <a:r>
              <a:rPr lang="en-US" altLang="zh-CN" dirty="0" smtClean="0"/>
              <a:t>follow/fork </a:t>
            </a:r>
            <a:r>
              <a:rPr lang="zh-CN" altLang="en-US" dirty="0" smtClean="0"/>
              <a:t>我们的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lesson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64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Win+R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Powershell</a:t>
            </a:r>
            <a:endParaRPr lang="en-US" altLang="zh-CN" dirty="0" smtClean="0"/>
          </a:p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6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print(‘hello world’)</a:t>
            </a:r>
          </a:p>
          <a:p>
            <a:r>
              <a:rPr lang="zh-CN" altLang="en-US" dirty="0" smtClean="0"/>
              <a:t>执行 </a:t>
            </a:r>
            <a:r>
              <a:rPr lang="en-US" altLang="zh-CN" dirty="0" err="1" smtClean="0"/>
              <a:t>ctrl+enter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ESC    </a:t>
            </a:r>
            <a:r>
              <a:rPr lang="en-US" altLang="zh-CN" dirty="0" smtClean="0">
                <a:sym typeface="Wingdings" panose="05000000000000000000" pitchFamily="2" charset="2"/>
              </a:rPr>
              <a:t> 	h	</a:t>
            </a:r>
            <a:r>
              <a:rPr lang="zh-CN" altLang="en-US" dirty="0" smtClean="0">
                <a:sym typeface="Wingdings" panose="05000000000000000000" pitchFamily="2" charset="2"/>
              </a:rPr>
              <a:t>查看快捷键：</a:t>
            </a:r>
            <a:r>
              <a:rPr lang="en-US" altLang="zh-CN" dirty="0" smtClean="0">
                <a:sym typeface="Wingdings" panose="05000000000000000000" pitchFamily="2" charset="2"/>
              </a:rPr>
              <a:t>		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    J     CTRL+ENTER 		ESC 			ENTER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查看帮助中的</a:t>
            </a:r>
            <a:r>
              <a:rPr lang="en-US" altLang="zh-CN" dirty="0" smtClean="0">
                <a:sym typeface="Wingdings" panose="05000000000000000000" pitchFamily="2" charset="2"/>
              </a:rPr>
              <a:t>markdown</a:t>
            </a:r>
            <a:r>
              <a:rPr lang="zh-CN" altLang="en-US" dirty="0" smtClean="0">
                <a:sym typeface="Wingdings" panose="05000000000000000000" pitchFamily="2" charset="2"/>
              </a:rPr>
              <a:t>，点击里面的基本语法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回到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模式，输入一些基本语法例子。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hlinkClick r:id="rId2"/>
              </a:rPr>
              <a:t>https://github.com/liupengyuan</a:t>
            </a:r>
            <a:endParaRPr lang="en-US" altLang="zh-CN" sz="4800" dirty="0" smtClean="0"/>
          </a:p>
          <a:p>
            <a:endParaRPr lang="en-US" altLang="zh-CN" sz="4800" dirty="0"/>
          </a:p>
          <a:p>
            <a:r>
              <a:rPr lang="zh-CN" altLang="en-US" sz="4800" dirty="0" smtClean="0"/>
              <a:t>点</a:t>
            </a:r>
            <a:r>
              <a:rPr lang="en-US" altLang="zh-CN" b="1" dirty="0" smtClean="0">
                <a:hlinkClick r:id="rId3"/>
              </a:rPr>
              <a:t>liupengyuan.github.io</a:t>
            </a:r>
            <a:endParaRPr lang="en-US" altLang="zh-CN" b="1" dirty="0" smtClean="0"/>
          </a:p>
          <a:p>
            <a:r>
              <a:rPr lang="en-US" altLang="zh-CN" dirty="0">
                <a:hlinkClick r:id="rId4"/>
              </a:rPr>
              <a:t>chapter1</a:t>
            </a:r>
            <a:r>
              <a:rPr lang="en-US" altLang="zh-CN" dirty="0"/>
              <a:t>/</a:t>
            </a:r>
            <a:r>
              <a:rPr lang="en-US" altLang="zh-CN" b="1" dirty="0" err="1"/>
              <a:t>github</a:t>
            </a:r>
            <a:r>
              <a:rPr lang="en-US" altLang="zh-CN" b="1" dirty="0"/>
              <a:t> </a:t>
            </a:r>
            <a:r>
              <a:rPr lang="zh-CN" altLang="en-US" b="1" dirty="0"/>
              <a:t>使用入门</a:t>
            </a:r>
            <a:r>
              <a:rPr lang="en-US" altLang="zh-CN" b="1" dirty="0"/>
              <a:t>.md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0017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注册后，点自己头像点</a:t>
            </a:r>
            <a:r>
              <a:rPr lang="en-US" altLang="zh-CN" dirty="0" smtClean="0"/>
              <a:t>profile</a:t>
            </a:r>
          </a:p>
          <a:p>
            <a:r>
              <a:rPr lang="zh-CN" altLang="en-US" dirty="0" smtClean="0"/>
              <a:t>然后，按照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教程来操作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97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、按照我写的简易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教程，完整走一遍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、自己在自己机器上安装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、写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程序，保存成</a:t>
            </a:r>
            <a:r>
              <a:rPr lang="en-US" altLang="zh-CN" dirty="0" err="1" smtClean="0"/>
              <a:t>ipynb</a:t>
            </a:r>
            <a:r>
              <a:rPr lang="zh-CN" altLang="en-US" dirty="0" smtClean="0"/>
              <a:t>格式。格式：学号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ipynb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了</a:t>
            </a:r>
            <a:r>
              <a:rPr lang="en-US" altLang="zh-CN" b="1" dirty="0" smtClean="0">
                <a:hlinkClick r:id="rId2"/>
              </a:rPr>
              <a:t>liupengyuan.github.io</a:t>
            </a:r>
            <a:r>
              <a:rPr lang="zh-CN" altLang="en-US" dirty="0" smtClean="0"/>
              <a:t>项目后，尝试将学号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ipynb</a:t>
            </a:r>
            <a:r>
              <a:rPr lang="zh-CN" altLang="en-US" dirty="0" smtClean="0"/>
              <a:t>这个文件放到</a:t>
            </a:r>
            <a:r>
              <a:rPr lang="en-US" altLang="zh-CN" dirty="0" smtClean="0"/>
              <a:t>chapter1/homework</a:t>
            </a:r>
            <a:r>
              <a:rPr lang="zh-CN" altLang="en-US" dirty="0" smtClean="0"/>
              <a:t>下，并提请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附加：可以自己将本课内容整理，用</a:t>
            </a:r>
            <a:r>
              <a:rPr lang="en-US" altLang="zh-CN" b="1" dirty="0" smtClean="0"/>
              <a:t>md</a:t>
            </a:r>
            <a:r>
              <a:rPr lang="zh-CN" altLang="en-US" b="1" dirty="0" smtClean="0"/>
              <a:t>写好笔记，放到</a:t>
            </a:r>
            <a:r>
              <a:rPr lang="en-US" altLang="zh-CN" b="1" dirty="0" smtClean="0"/>
              <a:t>chapter1/homework</a:t>
            </a:r>
            <a:r>
              <a:rPr lang="zh-CN" altLang="en-US" b="1" dirty="0" smtClean="0"/>
              <a:t>下，文件名：笔记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学号</a:t>
            </a:r>
            <a:r>
              <a:rPr lang="en-US" altLang="zh-CN" b="1" smtClean="0"/>
              <a:t>.md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55516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182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python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Beijing Language and Culture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韩林涛</dc:creator>
  <cp:lastModifiedBy>韩林涛</cp:lastModifiedBy>
  <cp:revision>7</cp:revision>
  <dcterms:created xsi:type="dcterms:W3CDTF">2017-03-08T06:35:29Z</dcterms:created>
  <dcterms:modified xsi:type="dcterms:W3CDTF">2017-03-08T07:49:52Z</dcterms:modified>
</cp:coreProperties>
</file>