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2" r:id="rId8"/>
    <p:sldId id="267" r:id="rId9"/>
    <p:sldId id="264" r:id="rId10"/>
    <p:sldId id="268" r:id="rId11"/>
    <p:sldId id="266" r:id="rId12"/>
    <p:sldId id="26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3"/>
  </p:normalViewPr>
  <p:slideViewPr>
    <p:cSldViewPr>
      <p:cViewPr>
        <p:scale>
          <a:sx n="104" d="100"/>
          <a:sy n="104" d="100"/>
        </p:scale>
        <p:origin x="864" y="10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95686"/>
            <a:ext cx="7772400" cy="7200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571750"/>
            <a:ext cx="6400800" cy="521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517-CC84-4BA0-AA46-B270373D8D5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BF4E-D3A2-4DCA-9F57-CC6AF0EC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4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9712" y="205979"/>
            <a:ext cx="6707088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79712" y="1200151"/>
            <a:ext cx="6707088" cy="3394472"/>
          </a:xfrm>
        </p:spPr>
        <p:txBody>
          <a:bodyPr/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517-CC84-4BA0-AA46-B270373D8D5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BF4E-D3A2-4DCA-9F57-CC6AF0EC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7155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35647"/>
            <a:ext cx="8229600" cy="295897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D517-CC84-4BA0-AA46-B270373D8D5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BF4E-D3A2-4DCA-9F57-CC6AF0EC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4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D517-CC84-4BA0-AA46-B270373D8D5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BBF4E-D3A2-4DCA-9F57-CC6AF0EC0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9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高等程式語言─期末報告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15766"/>
            <a:ext cx="6400800" cy="521196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組員：</a:t>
            </a:r>
            <a:r>
              <a:rPr lang="en-US" altLang="zh-TW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406410984</a:t>
            </a:r>
            <a:r>
              <a:rPr lang="zh-TW" altLang="en-US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林智謙 </a:t>
            </a:r>
            <a:r>
              <a:rPr lang="en-US" altLang="zh-TW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406410836</a:t>
            </a:r>
            <a:r>
              <a:rPr lang="zh-TW" altLang="en-US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李宇翔 </a:t>
            </a:r>
            <a:endParaRPr lang="en-US" altLang="zh-TW" sz="2000" dirty="0" smtClean="0">
              <a:latin typeface="華康POP1體W7(P)" panose="040B0700000000000000" pitchFamily="82" charset="-120"/>
              <a:ea typeface="華康POP1體W7(P)" panose="040B0700000000000000" pitchFamily="82" charset="-120"/>
            </a:endParaRPr>
          </a:p>
          <a:p>
            <a:r>
              <a:rPr lang="en-US" altLang="zh-TW" sz="2000" dirty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 </a:t>
            </a:r>
            <a:r>
              <a:rPr lang="en-US" altLang="zh-TW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        406411040</a:t>
            </a:r>
            <a:r>
              <a:rPr lang="zh-TW" altLang="en-US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陳琮文 </a:t>
            </a:r>
            <a:r>
              <a:rPr lang="en-US" altLang="zh-TW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403411712</a:t>
            </a:r>
            <a:r>
              <a:rPr lang="zh-TW" altLang="en-US" sz="2000" dirty="0" smtClean="0">
                <a:latin typeface="華康POP1體W7(P)" panose="040B0700000000000000" pitchFamily="82" charset="-120"/>
                <a:ea typeface="華康POP1體W7(P)" panose="040B0700000000000000" pitchFamily="82" charset="-120"/>
              </a:rPr>
              <a:t>葉珮真</a:t>
            </a:r>
            <a:endParaRPr lang="en-US" sz="2000" dirty="0">
              <a:latin typeface="華康POP1體W7(P)" panose="040B0700000000000000" pitchFamily="82" charset="-120"/>
              <a:ea typeface="華康POP1體W7(P)" panose="040B0700000000000000" pitchFamily="8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572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23478"/>
            <a:ext cx="3000905" cy="4864822"/>
          </a:xfrm>
        </p:spPr>
      </p:pic>
    </p:spTree>
    <p:extLst>
      <p:ext uri="{BB962C8B-B14F-4D97-AF65-F5344CB8AC3E}">
        <p14:creationId xmlns:p14="http://schemas.microsoft.com/office/powerpoint/2010/main" val="149391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9702"/>
            <a:ext cx="7772400" cy="72008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28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139702"/>
            <a:ext cx="8229600" cy="857250"/>
          </a:xfrm>
        </p:spPr>
        <p:txBody>
          <a:bodyPr>
            <a:noAutofit/>
          </a:bodyPr>
          <a:lstStyle/>
          <a:p>
            <a:r>
              <a:rPr lang="zh-TW" altLang="en-US" sz="5400" dirty="0" smtClean="0">
                <a:latin typeface="Hannotate TC" charset="-120"/>
                <a:ea typeface="Hannotate TC" charset="-120"/>
                <a:cs typeface="Hannotate TC" charset="-120"/>
              </a:rPr>
              <a:t>甘苦談</a:t>
            </a:r>
            <a:endParaRPr lang="zh-TW" altLang="en-US" sz="54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80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42901"/>
            <a:ext cx="6707088" cy="857250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華康POP1體W7(P)" panose="040B0700000000000000" pitchFamily="82" charset="-120"/>
              </a:rPr>
              <a:t>簡介</a:t>
            </a:r>
            <a:endParaRPr lang="en-US" altLang="zh-TW" sz="2800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  <a:ea typeface="華康POP1體W7(P)" panose="040B0700000000000000" pitchFamily="82" charset="-120"/>
            </a:endParaRPr>
          </a:p>
          <a:p>
            <a:r>
              <a:rPr lang="zh-TW" altLang="en-US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華康POP1體W7(P)" panose="040B0700000000000000" pitchFamily="82" charset="-120"/>
              </a:rPr>
              <a:t>流程</a:t>
            </a:r>
            <a:endParaRPr lang="en-US" altLang="zh-TW" sz="2800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  <a:ea typeface="華康POP1體W7(P)" panose="040B0700000000000000" pitchFamily="82" charset="-120"/>
            </a:endParaRPr>
          </a:p>
          <a:p>
            <a:r>
              <a:rPr lang="en-US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華康POP1體W7(P)" panose="040B0700000000000000" pitchFamily="82" charset="-120"/>
              </a:rPr>
              <a:t>DEMO</a:t>
            </a:r>
          </a:p>
          <a:p>
            <a:r>
              <a:rPr lang="zh-TW" altLang="en-US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華康POP1體W7(P)" panose="040B0700000000000000" pitchFamily="82" charset="-120"/>
              </a:rPr>
              <a:t>甘苦談</a:t>
            </a:r>
            <a:endParaRPr lang="en-US" sz="2800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  <a:ea typeface="華康POP1體W7(P)" panose="040B0700000000000000" pitchFamily="82" charset="-120"/>
            </a:endParaRPr>
          </a:p>
          <a:p>
            <a:r>
              <a:rPr lang="zh-TW" altLang="en-US" sz="28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華康POP1體W7(P)" panose="040B0700000000000000" pitchFamily="82" charset="-120"/>
              </a:rPr>
              <a:t>分</a:t>
            </a:r>
            <a:r>
              <a:rPr lang="zh-TW" altLang="en-US" sz="28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Heavy" panose="020B0903020102020204" pitchFamily="34" charset="0"/>
                <a:ea typeface="華康POP1體W7(P)" panose="040B0700000000000000" pitchFamily="82" charset="-120"/>
              </a:rPr>
              <a:t>工</a:t>
            </a:r>
            <a:endParaRPr lang="en-US" sz="28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Heavy" panose="020B0903020102020204" pitchFamily="34" charset="0"/>
              <a:ea typeface="華康POP1體W7(P)" panose="040B0700000000000000" pitchFamily="8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8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8229600" cy="85725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052736"/>
            <a:ext cx="3716921" cy="3855564"/>
          </a:xfrm>
        </p:spPr>
      </p:pic>
    </p:spTree>
    <p:extLst>
      <p:ext uri="{BB962C8B-B14F-4D97-AF65-F5344CB8AC3E}">
        <p14:creationId xmlns:p14="http://schemas.microsoft.com/office/powerpoint/2010/main" val="3180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8949" y="274340"/>
            <a:ext cx="8229600" cy="85725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83" y="1131590"/>
            <a:ext cx="3670133" cy="3462635"/>
          </a:xfrm>
        </p:spPr>
      </p:pic>
    </p:spTree>
    <p:extLst>
      <p:ext uri="{BB962C8B-B14F-4D97-AF65-F5344CB8AC3E}">
        <p14:creationId xmlns:p14="http://schemas.microsoft.com/office/powerpoint/2010/main" val="21237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9702"/>
            <a:ext cx="7772400" cy="720080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主程式</a:t>
            </a: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77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68" y="2095152"/>
            <a:ext cx="4095750" cy="9080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27" y="904649"/>
            <a:ext cx="4905573" cy="4070801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23528" y="1707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珠子交換</a:t>
            </a:r>
            <a:endParaRPr kumimoji="1"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202096" y="4227934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執行程式（</a:t>
            </a:r>
            <a:r>
              <a:rPr kumimoji="1" lang="en-US" altLang="zh-TW" dirty="0" smtClean="0"/>
              <a:t>main</a:t>
            </a:r>
            <a:r>
              <a:rPr kumimoji="1" lang="zh-TW" altLang="en-US" dirty="0" smtClean="0"/>
              <a:t>）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0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49300"/>
            <a:ext cx="5213350" cy="39433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012160" y="16356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取得珠子位置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548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55526"/>
            <a:ext cx="4019550" cy="31432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55526"/>
            <a:ext cx="3238500" cy="43942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562028" y="41559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mtClean="0"/>
              <a:t>消除珠子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81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63240"/>
            <a:ext cx="4603750" cy="4375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1" y="1412565"/>
            <a:ext cx="2616200" cy="12382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54900" y="28212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 smtClean="0"/>
              <a:t>天降後消除珠子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699792" y="4371950"/>
            <a:ext cx="153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Monster Panel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8938564"/>
      </p:ext>
    </p:extLst>
  </p:cSld>
  <p:clrMapOvr>
    <a:masterClrMapping/>
  </p:clrMapOvr>
</p:sld>
</file>

<file path=ppt/theme/theme1.xml><?xml version="1.0" encoding="utf-8"?>
<a:theme xmlns:a="http://schemas.openxmlformats.org/drawingml/2006/main" name="23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232</Template>
  <TotalTime>203</TotalTime>
  <Words>49</Words>
  <Application>Microsoft Macintosh PowerPoint</Application>
  <PresentationFormat>如螢幕大小 (16:9)</PresentationFormat>
  <Paragraphs>20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Calibri</vt:lpstr>
      <vt:lpstr>Franklin Gothic Heavy</vt:lpstr>
      <vt:lpstr>Hannotate TC</vt:lpstr>
      <vt:lpstr>華康POP1體W7(P)</vt:lpstr>
      <vt:lpstr>新細明體</vt:lpstr>
      <vt:lpstr>標楷體</vt:lpstr>
      <vt:lpstr>Arial</vt:lpstr>
      <vt:lpstr>232</vt:lpstr>
      <vt:lpstr>高等程式語言─期末報告</vt:lpstr>
      <vt:lpstr>目錄</vt:lpstr>
      <vt:lpstr>簡介</vt:lpstr>
      <vt:lpstr>流程</vt:lpstr>
      <vt:lpstr>主程式</vt:lpstr>
      <vt:lpstr>PowerPoint 簡報</vt:lpstr>
      <vt:lpstr>PowerPoint 簡報</vt:lpstr>
      <vt:lpstr>PowerPoint 簡報</vt:lpstr>
      <vt:lpstr>PowerPoint 簡報</vt:lpstr>
      <vt:lpstr>PowerPoint 簡報</vt:lpstr>
      <vt:lpstr>Demo</vt:lpstr>
      <vt:lpstr>甘苦談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高等程式語言─期末報告</dc:title>
  <dc:creator>aa</dc:creator>
  <cp:lastModifiedBy>Microsoft Office 使用者</cp:lastModifiedBy>
  <cp:revision>10</cp:revision>
  <dcterms:created xsi:type="dcterms:W3CDTF">2018-06-11T11:11:48Z</dcterms:created>
  <dcterms:modified xsi:type="dcterms:W3CDTF">2018-06-12T07:47:56Z</dcterms:modified>
</cp:coreProperties>
</file>