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7" r:id="rId9"/>
    <p:sldId id="264" r:id="rId10"/>
    <p:sldId id="268" r:id="rId11"/>
    <p:sldId id="266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>
        <p:scale>
          <a:sx n="104" d="100"/>
          <a:sy n="104" d="100"/>
        </p:scale>
        <p:origin x="1880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95686"/>
            <a:ext cx="7772400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571750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155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35647"/>
            <a:ext cx="8229600" cy="29589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高等程式語言─期末報告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52119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組員：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406410984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林智謙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406410836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李宇翔 </a:t>
            </a:r>
            <a:endParaRPr lang="en-US" altLang="zh-TW" sz="2000" dirty="0" smtClean="0">
              <a:latin typeface="華康POP1體W7(P)" panose="040B0700000000000000" pitchFamily="82" charset="-120"/>
              <a:ea typeface="華康POP1體W7(P)" panose="040B0700000000000000" pitchFamily="82" charset="-120"/>
            </a:endParaRPr>
          </a:p>
          <a:p>
            <a:r>
              <a:rPr lang="en-US" altLang="zh-TW" sz="2000" dirty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        406411040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陳琮文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403411712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葉珮真</a:t>
            </a:r>
            <a:endParaRPr lang="en-US" sz="2000" dirty="0">
              <a:latin typeface="華康POP1體W7(P)" panose="040B0700000000000000" pitchFamily="82" charset="-120"/>
              <a:ea typeface="華康POP1體W7(P)" panose="040B07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3478"/>
            <a:ext cx="3000905" cy="4864822"/>
          </a:xfrm>
        </p:spPr>
      </p:pic>
    </p:spTree>
    <p:extLst>
      <p:ext uri="{BB962C8B-B14F-4D97-AF65-F5344CB8AC3E}">
        <p14:creationId xmlns:p14="http://schemas.microsoft.com/office/powerpoint/2010/main" val="149391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9702"/>
            <a:ext cx="7772400" cy="720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8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139702"/>
            <a:ext cx="8229600" cy="85725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Hannotate TC" charset="-120"/>
                <a:ea typeface="Hannotate TC" charset="-120"/>
                <a:cs typeface="Hannotate TC" charset="-120"/>
              </a:rPr>
              <a:t>甘苦談</a:t>
            </a:r>
            <a:endParaRPr lang="zh-TW" altLang="en-US" sz="54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42901"/>
            <a:ext cx="6707088" cy="85725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簡介</a:t>
            </a:r>
            <a:endParaRPr lang="en-US" altLang="zh-TW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流程</a:t>
            </a:r>
            <a:endParaRPr lang="en-US" altLang="zh-TW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DEMO</a:t>
            </a: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甘苦</a:t>
            </a:r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談</a:t>
            </a:r>
            <a:endParaRPr lang="en-US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8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2736"/>
            <a:ext cx="3716921" cy="3855564"/>
          </a:xfrm>
        </p:spPr>
      </p:pic>
    </p:spTree>
    <p:extLst>
      <p:ext uri="{BB962C8B-B14F-4D97-AF65-F5344CB8AC3E}">
        <p14:creationId xmlns:p14="http://schemas.microsoft.com/office/powerpoint/2010/main" val="3180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8949" y="27434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83" y="1131590"/>
            <a:ext cx="3670133" cy="3462635"/>
          </a:xfrm>
        </p:spPr>
      </p:pic>
    </p:spTree>
    <p:extLst>
      <p:ext uri="{BB962C8B-B14F-4D97-AF65-F5344CB8AC3E}">
        <p14:creationId xmlns:p14="http://schemas.microsoft.com/office/powerpoint/2010/main" val="21237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9702"/>
            <a:ext cx="7772400" cy="72008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7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8" y="2095152"/>
            <a:ext cx="4095750" cy="9080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27" y="904649"/>
            <a:ext cx="4905573" cy="40708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3528" y="170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珠子交換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2096" y="4227934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執行程式（</a:t>
            </a:r>
            <a:r>
              <a:rPr kumimoji="1" lang="en-US" altLang="zh-TW" dirty="0" smtClean="0"/>
              <a:t>main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49300"/>
            <a:ext cx="5213350" cy="3943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12160" y="1635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取得珠子位置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4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55526"/>
            <a:ext cx="4019550" cy="3143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5526"/>
            <a:ext cx="3238500" cy="4394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562028" y="415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/>
              <a:t>消除珠子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8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63240"/>
            <a:ext cx="4603750" cy="4375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1" y="1412565"/>
            <a:ext cx="2616200" cy="1238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4900" y="28212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天降後消除珠子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9792" y="4371950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Monster Panel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938564"/>
      </p:ext>
    </p:extLst>
  </p:cSld>
  <p:clrMapOvr>
    <a:masterClrMapping/>
  </p:clrMapOvr>
</p:sld>
</file>

<file path=ppt/theme/theme1.xml><?xml version="1.0" encoding="utf-8"?>
<a:theme xmlns:a="http://schemas.openxmlformats.org/drawingml/2006/main" name="2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</Template>
  <TotalTime>206</TotalTime>
  <Words>48</Words>
  <Application>Microsoft Macintosh PowerPoint</Application>
  <PresentationFormat>如螢幕大小 (16:9)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Franklin Gothic Heavy</vt:lpstr>
      <vt:lpstr>Hannotate TC</vt:lpstr>
      <vt:lpstr>華康POP1體W7(P)</vt:lpstr>
      <vt:lpstr>新細明體</vt:lpstr>
      <vt:lpstr>標楷體</vt:lpstr>
      <vt:lpstr>Arial</vt:lpstr>
      <vt:lpstr>232</vt:lpstr>
      <vt:lpstr>高等程式語言─期末報告</vt:lpstr>
      <vt:lpstr>目錄</vt:lpstr>
      <vt:lpstr>簡介</vt:lpstr>
      <vt:lpstr>流程</vt:lpstr>
      <vt:lpstr>主程式</vt:lpstr>
      <vt:lpstr>PowerPoint 簡報</vt:lpstr>
      <vt:lpstr>PowerPoint 簡報</vt:lpstr>
      <vt:lpstr>PowerPoint 簡報</vt:lpstr>
      <vt:lpstr>PowerPoint 簡報</vt:lpstr>
      <vt:lpstr>PowerPoint 簡報</vt:lpstr>
      <vt:lpstr>Demo</vt:lpstr>
      <vt:lpstr>甘苦談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高等程式語言─期末報告</dc:title>
  <dc:creator>aa</dc:creator>
  <cp:lastModifiedBy>Microsoft Office 使用者</cp:lastModifiedBy>
  <cp:revision>11</cp:revision>
  <dcterms:created xsi:type="dcterms:W3CDTF">2018-06-11T11:11:48Z</dcterms:created>
  <dcterms:modified xsi:type="dcterms:W3CDTF">2018-06-12T08:03:34Z</dcterms:modified>
</cp:coreProperties>
</file>