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A5260-9396-43E7-A3AC-83111E892A36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1A5F-EC0A-46FA-82A7-7AC89B787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1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请求行，请求头，请求体不在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存在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4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7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70" y="1052736"/>
            <a:ext cx="7666037" cy="464185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1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Fiddler</a:t>
            </a:r>
            <a:r>
              <a:rPr lang="zh-CN" altLang="en-US" dirty="0" smtClean="0">
                <a:latin typeface="+mn-ea"/>
                <a:ea typeface="+mn-ea"/>
              </a:rPr>
              <a:t>的使用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独立的可以直接抓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 smtClean="0"/>
              <a:t>小巧，功能完善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Fiddler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2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协议调试代理工具，它能够记录并检查所有的电脑与网络之间的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通讯，设置断点，查出所有的“进出”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的数据。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Fiddler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11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/>
          <a:stretch/>
        </p:blipFill>
        <p:spPr bwMode="auto">
          <a:xfrm>
            <a:off x="611560" y="1844824"/>
            <a:ext cx="8274198" cy="359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80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界面简介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 bwMode="auto">
          <a:xfrm>
            <a:off x="611560" y="1124744"/>
            <a:ext cx="6984776" cy="438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013342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全屏显示(4:3)</PresentationFormat>
  <Paragraphs>12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moban</vt:lpstr>
      <vt:lpstr>Fiddler的使用</vt:lpstr>
      <vt:lpstr>Fiddler</vt:lpstr>
      <vt:lpstr>什么是Fiddler</vt:lpstr>
      <vt:lpstr>Fiddler的工作原理</vt:lpstr>
      <vt:lpstr>Fiddler界面简介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Fiddler的使用</dc:title>
  <cp:lastModifiedBy>admin</cp:lastModifiedBy>
  <cp:revision>2</cp:revision>
  <dcterms:modified xsi:type="dcterms:W3CDTF">2018-10-22T20:56:48Z</dcterms:modified>
</cp:coreProperties>
</file>