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  <p:sldId id="267" r:id="rId12"/>
    <p:sldId id="26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89" autoAdjust="0"/>
  </p:normalViewPr>
  <p:slideViewPr>
    <p:cSldViewPr>
      <p:cViewPr varScale="1">
        <p:scale>
          <a:sx n="88" d="100"/>
          <a:sy n="88" d="100"/>
        </p:scale>
        <p:origin x="-37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httpClient</a:t>
            </a:r>
            <a:r>
              <a:rPr lang="zh-CN" altLang="en-US" dirty="0" smtClean="0"/>
              <a:t>对象，登录返回结果收到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，自动保存</a:t>
            </a:r>
            <a:r>
              <a:rPr lang="en-US" altLang="zh-CN" dirty="0" err="1" smtClean="0"/>
              <a:t>httpclient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自动带上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2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同一个对象，之前的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信息都会带上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3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***/common/skuList?id=1&amp;name=tom&amp;age=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接口测试自动化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895786"/>
            <a:ext cx="8384976" cy="13144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			</a:t>
            </a:r>
            <a:r>
              <a:rPr lang="zh-CN" altLang="en-US" dirty="0" smtClean="0">
                <a:solidFill>
                  <a:schemeClr val="bg1"/>
                </a:solidFill>
              </a:rPr>
              <a:t>面向</a:t>
            </a:r>
            <a:r>
              <a:rPr lang="zh-CN" altLang="en-US" dirty="0">
                <a:solidFill>
                  <a:schemeClr val="bg1"/>
                </a:solidFill>
              </a:rPr>
              <a:t>场景的接口测试</a:t>
            </a: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http://***/common/skuList?id=1&amp;name=tom&amp;age=12</a:t>
            </a:r>
            <a:endParaRPr lang="en-US" altLang="zh-CN" dirty="0" smtClean="0"/>
          </a:p>
          <a:p>
            <a:r>
              <a:rPr lang="zh-CN" altLang="en-US" dirty="0" smtClean="0"/>
              <a:t>在不同的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中间传递</a:t>
            </a:r>
            <a:r>
              <a:rPr lang="en-US" altLang="zh-CN" dirty="0" smtClean="0"/>
              <a:t>Cookie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3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cookie</a:t>
            </a:r>
          </a:p>
          <a:p>
            <a:endParaRPr lang="en-US" altLang="zh-CN" dirty="0"/>
          </a:p>
          <a:p>
            <a:r>
              <a:rPr lang="en-US" altLang="zh-CN" dirty="0" err="1"/>
              <a:t>RequestConfig</a:t>
            </a:r>
            <a:r>
              <a:rPr lang="en-US" altLang="zh-CN" dirty="0"/>
              <a:t> </a:t>
            </a:r>
            <a:r>
              <a:rPr lang="en-US" altLang="zh-CN" dirty="0" err="1"/>
              <a:t>gConfig</a:t>
            </a:r>
            <a:r>
              <a:rPr lang="en-US" altLang="zh-CN" dirty="0"/>
              <a:t> = </a:t>
            </a:r>
            <a:r>
              <a:rPr lang="en-US" altLang="zh-CN" dirty="0" err="1"/>
              <a:t>RequestConfig.</a:t>
            </a:r>
            <a:r>
              <a:rPr lang="en-US" altLang="zh-CN" i="1" dirty="0" err="1"/>
              <a:t>custom</a:t>
            </a:r>
            <a:r>
              <a:rPr lang="en-US" altLang="zh-CN" i="1" dirty="0"/>
              <a:t>().</a:t>
            </a:r>
          </a:p>
          <a:p>
            <a:r>
              <a:rPr lang="en-US" altLang="zh-CN" dirty="0" err="1"/>
              <a:t>setCookieSpec</a:t>
            </a:r>
            <a:r>
              <a:rPr lang="en-US" altLang="zh-CN" dirty="0"/>
              <a:t>(</a:t>
            </a:r>
            <a:r>
              <a:rPr lang="en-US" altLang="zh-CN" dirty="0" err="1"/>
              <a:t>CookieSpecs.</a:t>
            </a:r>
            <a:r>
              <a:rPr lang="en-US" altLang="zh-CN" b="1" i="1" dirty="0" err="1"/>
              <a:t>STANDARD</a:t>
            </a:r>
            <a:r>
              <a:rPr lang="en-US" altLang="zh-CN" b="1" i="1" dirty="0"/>
              <a:t>).build();</a:t>
            </a:r>
          </a:p>
          <a:p>
            <a:r>
              <a:rPr lang="en-US" altLang="zh-CN" dirty="0" err="1"/>
              <a:t>CookieStore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en-US" altLang="zh-CN" dirty="0"/>
              <a:t> =</a:t>
            </a:r>
            <a:r>
              <a:rPr lang="en-US" altLang="zh-CN" b="1" dirty="0"/>
              <a:t>new </a:t>
            </a:r>
            <a:r>
              <a:rPr lang="en-US" altLang="zh-CN" b="1" dirty="0" err="1"/>
              <a:t>BasicCookieStore</a:t>
            </a:r>
            <a:r>
              <a:rPr lang="en-US" altLang="zh-CN" b="1" dirty="0"/>
              <a:t>();</a:t>
            </a:r>
          </a:p>
          <a:p>
            <a:r>
              <a:rPr lang="en-US" altLang="zh-CN" i="1" dirty="0" err="1"/>
              <a:t>httpClient</a:t>
            </a:r>
            <a:r>
              <a:rPr lang="en-US" altLang="zh-CN" i="1" dirty="0"/>
              <a:t> =</a:t>
            </a:r>
            <a:r>
              <a:rPr lang="en-US" altLang="zh-CN" i="1" dirty="0" err="1"/>
              <a:t>HttpClients.custom</a:t>
            </a:r>
            <a:r>
              <a:rPr lang="en-US" altLang="zh-CN" i="1" dirty="0"/>
              <a:t>().</a:t>
            </a:r>
          </a:p>
          <a:p>
            <a:r>
              <a:rPr lang="en-US" altLang="zh-CN" dirty="0" err="1"/>
              <a:t>setDefaultRequestConfig</a:t>
            </a:r>
            <a:r>
              <a:rPr lang="en-US" altLang="zh-CN" dirty="0"/>
              <a:t>(</a:t>
            </a:r>
            <a:r>
              <a:rPr lang="en-US" altLang="zh-CN" dirty="0" err="1"/>
              <a:t>gConfig</a:t>
            </a:r>
            <a:r>
              <a:rPr lang="en-US" altLang="zh-CN" dirty="0"/>
              <a:t>).</a:t>
            </a:r>
          </a:p>
          <a:p>
            <a:r>
              <a:rPr lang="en-US" altLang="zh-CN" dirty="0" err="1"/>
              <a:t>setDefaultCookieStore</a:t>
            </a:r>
            <a:r>
              <a:rPr lang="en-US" altLang="zh-CN" dirty="0"/>
              <a:t>(cookie).build();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设置</a:t>
            </a:r>
            <a:r>
              <a:rPr lang="en-US" altLang="zh-CN" dirty="0" smtClean="0"/>
              <a:t>cookie</a:t>
            </a:r>
          </a:p>
          <a:p>
            <a:r>
              <a:rPr lang="en-US" altLang="zh-CN" dirty="0" err="1"/>
              <a:t>RequestConfig</a:t>
            </a:r>
            <a:r>
              <a:rPr lang="en-US" altLang="zh-CN" dirty="0"/>
              <a:t> </a:t>
            </a:r>
            <a:r>
              <a:rPr lang="en-US" altLang="zh-CN" dirty="0" err="1"/>
              <a:t>gConfig</a:t>
            </a:r>
            <a:r>
              <a:rPr lang="en-US" altLang="zh-CN" dirty="0"/>
              <a:t> = </a:t>
            </a:r>
            <a:r>
              <a:rPr lang="en-US" altLang="zh-CN" dirty="0" err="1"/>
              <a:t>RequestConfig.</a:t>
            </a:r>
            <a:r>
              <a:rPr lang="en-US" altLang="zh-CN" i="1" dirty="0" err="1"/>
              <a:t>custom</a:t>
            </a:r>
            <a:r>
              <a:rPr lang="en-US" altLang="zh-CN" i="1" dirty="0"/>
              <a:t>().</a:t>
            </a:r>
          </a:p>
          <a:p>
            <a:r>
              <a:rPr lang="en-US" altLang="zh-CN" dirty="0" err="1"/>
              <a:t>setCookieSpec</a:t>
            </a:r>
            <a:r>
              <a:rPr lang="en-US" altLang="zh-CN" dirty="0"/>
              <a:t>(</a:t>
            </a:r>
            <a:r>
              <a:rPr lang="en-US" altLang="zh-CN" dirty="0" err="1"/>
              <a:t>CookieSpecs.</a:t>
            </a:r>
            <a:r>
              <a:rPr lang="en-US" altLang="zh-CN" b="1" i="1" dirty="0" err="1"/>
              <a:t>STANDARD</a:t>
            </a:r>
            <a:r>
              <a:rPr lang="en-US" altLang="zh-CN" b="1" i="1" dirty="0"/>
              <a:t>).build();</a:t>
            </a:r>
          </a:p>
          <a:p>
            <a:r>
              <a:rPr lang="en-US" altLang="zh-CN" i="1" dirty="0" err="1"/>
              <a:t>httpClient</a:t>
            </a:r>
            <a:r>
              <a:rPr lang="en-US" altLang="zh-CN" i="1" dirty="0"/>
              <a:t> =</a:t>
            </a:r>
            <a:r>
              <a:rPr lang="en-US" altLang="zh-CN" i="1" dirty="0" err="1"/>
              <a:t>HttpClients.custom</a:t>
            </a:r>
            <a:r>
              <a:rPr lang="en-US" altLang="zh-CN" i="1" dirty="0"/>
              <a:t>().</a:t>
            </a:r>
          </a:p>
          <a:p>
            <a:r>
              <a:rPr lang="en-US" altLang="zh-CN" dirty="0" err="1"/>
              <a:t>setDefaultRequestConfig</a:t>
            </a:r>
            <a:r>
              <a:rPr lang="en-US" altLang="zh-CN" dirty="0"/>
              <a:t>(</a:t>
            </a:r>
            <a:r>
              <a:rPr lang="en-US" altLang="zh-CN" dirty="0" err="1"/>
              <a:t>gConfig</a:t>
            </a:r>
            <a:r>
              <a:rPr lang="en-US" altLang="zh-CN" dirty="0"/>
              <a:t>).</a:t>
            </a:r>
          </a:p>
          <a:p>
            <a:r>
              <a:rPr lang="en-US" altLang="zh-CN" dirty="0" err="1"/>
              <a:t>setDefaultCookieStore</a:t>
            </a:r>
            <a:r>
              <a:rPr lang="en-US" altLang="zh-CN" dirty="0"/>
              <a:t>(cookie).build();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56336"/>
              </p:ext>
            </p:extLst>
          </p:nvPr>
        </p:nvGraphicFramePr>
        <p:xfrm>
          <a:off x="395536" y="627534"/>
          <a:ext cx="8568952" cy="441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  <a:gridCol w="1224136"/>
                <a:gridCol w="1261108"/>
                <a:gridCol w="1180367"/>
                <a:gridCol w="1734989"/>
                <a:gridCol w="2376264"/>
              </a:tblGrid>
              <a:tr h="37965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</a:rPr>
                        <a:t>场景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：</a:t>
                      </a:r>
                      <a:br>
                        <a:rPr lang="zh-CN" altLang="en-US" sz="1200" b="1" u="none" strike="noStrike" dirty="0">
                          <a:effectLst/>
                        </a:rPr>
                      </a:br>
                      <a:r>
                        <a:rPr lang="zh-CN" altLang="en-US" sz="1200" b="1" u="none" strike="noStrike" dirty="0">
                          <a:effectLst/>
                        </a:rPr>
                        <a:t>完整下单流程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未登录、有收货地址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、登录成功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POST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/common/fgadmin/login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phoneArea="86"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phoneNumber="20000000000"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password="netease123"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code : 200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message : "success"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327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2</a:t>
                      </a:r>
                      <a:r>
                        <a:rPr lang="zh-CN" altLang="en-US" sz="1200" b="1" u="none" strike="noStrike">
                          <a:effectLst/>
                        </a:rPr>
                        <a:t>、查询收货地址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GET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/</a:t>
                      </a:r>
                      <a:r>
                        <a:rPr lang="en-US" sz="1200" b="1" u="none" strike="noStrike" dirty="0" err="1">
                          <a:effectLst/>
                        </a:rPr>
                        <a:t>fgadmin</a:t>
                      </a:r>
                      <a:r>
                        <a:rPr lang="en-US" sz="1200" b="1" u="none" strike="noStrike" dirty="0">
                          <a:effectLst/>
                        </a:rPr>
                        <a:t>/address/list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Content-Type=application/</a:t>
                      </a:r>
                      <a:r>
                        <a:rPr lang="en-US" sz="1200" b="1" u="none" strike="noStrike" dirty="0" err="1">
                          <a:effectLst/>
                        </a:rPr>
                        <a:t>json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</a:rPr>
                        <a:t>无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code : 200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message : </a:t>
                      </a:r>
                      <a:r>
                        <a:rPr lang="en-US" sz="1200" b="1" u="none" strike="noStrike" dirty="0" smtClean="0">
                          <a:effectLst/>
                        </a:rPr>
                        <a:t>“success”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result : </a:t>
                      </a:r>
                      <a:r>
                        <a:rPr lang="en-US" sz="1200" b="1" u="none" strike="noStrike" dirty="0" smtClean="0">
                          <a:effectLst/>
                        </a:rPr>
                        <a:t>“list”:[{“id”:“1”,“receiverName”:“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张三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”,“</a:t>
                      </a:r>
                      <a:r>
                        <a:rPr lang="en-US" sz="1200" b="1" u="none" strike="noStrike" dirty="0" smtClean="0">
                          <a:effectLst/>
                        </a:rPr>
                        <a:t>cellPhone”:“20000000000”,“addressDetail”:“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河北师范大学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province</a:t>
                      </a:r>
                      <a:r>
                        <a:rPr lang="en-US" sz="1200" b="1" u="none" strike="noStrike" dirty="0" smtClean="0">
                          <a:effectLst/>
                        </a:rPr>
                        <a:t>":"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city</a:t>
                      </a:r>
                      <a:r>
                        <a:rPr lang="en-US" sz="1200" b="1" u="none" strike="noStrike" dirty="0" smtClean="0">
                          <a:effectLst/>
                        </a:rPr>
                        <a:t>":"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area</a:t>
                      </a:r>
                      <a:r>
                        <a:rPr lang="en-US" sz="1200" b="1" u="none" strike="noStrike" dirty="0" smtClean="0">
                          <a:effectLst/>
                        </a:rPr>
                        <a:t>":"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"}]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r>
                        <a:rPr lang="zh-CN" altLang="en-US" sz="1200" b="1" u="none" strike="noStrike">
                          <a:effectLst/>
                        </a:rPr>
                        <a:t>、计算运费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GET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/common/getTransportFee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id=1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addressDetail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_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_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code : 200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message : "success"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result : 6.0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r>
                        <a:rPr lang="zh-CN" altLang="en-US" sz="1200" b="1" u="none" strike="noStrike">
                          <a:effectLst/>
                        </a:rPr>
                        <a:t>、提交订单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POST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/fgadmin/orders/submit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</a:rPr>
                        <a:t>skuIds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=“1”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receiverName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张三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/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cellPhone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=“20000000000”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addressDetail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河北师范大学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province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city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area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transportFee</a:t>
                      </a:r>
                      <a:r>
                        <a:rPr lang="en-US" sz="1200" b="1" u="none" strike="noStrike" dirty="0">
                          <a:effectLst/>
                        </a:rPr>
                        <a:t>=6.0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code : 200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message : "success"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result : {"id":"1","totalFee":"205.0","createTime":"2016-11-11 20:00:00"}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2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登录成功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09663"/>
            <a:ext cx="8713787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查询收货地址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8578298" cy="333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0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/>
              <a:t>计算运费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771550"/>
            <a:ext cx="89423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0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提交订单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7534"/>
            <a:ext cx="7723187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2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提交订单（续）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52500"/>
            <a:ext cx="735171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61454"/>
            <a:ext cx="8229600" cy="339447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3200" dirty="0"/>
              <a:t>注意事项：</a:t>
            </a:r>
            <a:endParaRPr lang="en-US" altLang="zh-CN" sz="3200" dirty="0"/>
          </a:p>
          <a:p>
            <a:pPr lvl="1">
              <a:spcBef>
                <a:spcPts val="1000"/>
              </a:spcBef>
            </a:pPr>
            <a:r>
              <a:rPr lang="zh-CN" altLang="en-US" sz="2600" dirty="0" smtClean="0"/>
              <a:t>使用</a:t>
            </a:r>
            <a:r>
              <a:rPr lang="en-US" altLang="zh-CN" sz="2600" dirty="0" err="1"/>
              <a:t>TestNG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BeforeClass</a:t>
            </a:r>
            <a:r>
              <a:rPr lang="zh-CN" altLang="en-US" sz="2600" dirty="0"/>
              <a:t>和</a:t>
            </a:r>
            <a:r>
              <a:rPr lang="en-US" altLang="zh-CN" sz="2600" dirty="0" err="1"/>
              <a:t>AfterClass</a:t>
            </a:r>
            <a:r>
              <a:rPr lang="zh-CN" altLang="en-US" sz="2600" dirty="0"/>
              <a:t>去初始化和关闭</a:t>
            </a:r>
            <a:r>
              <a:rPr lang="en-US" altLang="zh-CN" sz="2600" dirty="0" err="1"/>
              <a:t>HttpClient</a:t>
            </a:r>
            <a:r>
              <a:rPr lang="zh-CN" altLang="en-US" sz="2600" dirty="0"/>
              <a:t>对象</a:t>
            </a:r>
            <a:endParaRPr lang="en-US" altLang="zh-CN" sz="2600" dirty="0"/>
          </a:p>
          <a:p>
            <a:pPr lvl="1">
              <a:spcBef>
                <a:spcPts val="1000"/>
              </a:spcBef>
            </a:pPr>
            <a:r>
              <a:rPr lang="zh-CN" altLang="en-US" sz="2600" dirty="0"/>
              <a:t>使用</a:t>
            </a:r>
            <a:r>
              <a:rPr lang="en-US" altLang="zh-CN" sz="2600" dirty="0" err="1"/>
              <a:t>dependsOnMethods</a:t>
            </a:r>
            <a:r>
              <a:rPr lang="zh-CN" altLang="en-US" sz="2600" dirty="0"/>
              <a:t>属性关联场景的接口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场景测试总结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2441"/>
            <a:ext cx="432048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8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根据具体场景分析关联的接口，使用</a:t>
            </a:r>
            <a:r>
              <a:rPr lang="en-US" altLang="zh-CN" sz="2400" dirty="0" err="1" smtClean="0"/>
              <a:t>TestNG</a:t>
            </a:r>
            <a:r>
              <a:rPr lang="zh-CN" altLang="en-US" sz="2400" dirty="0" smtClean="0"/>
              <a:t>功能来安排</a:t>
            </a:r>
            <a:r>
              <a:rPr lang="zh-CN" altLang="en-US" sz="2400" dirty="0" smtClean="0">
                <a:solidFill>
                  <a:srgbClr val="FF0000"/>
                </a:solidFill>
              </a:rPr>
              <a:t>用例执行顺序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使用成员变量来传递接口返回数据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场景测试总结</a:t>
            </a:r>
          </a:p>
        </p:txBody>
      </p:sp>
    </p:spTree>
    <p:extLst>
      <p:ext uri="{BB962C8B-B14F-4D97-AF65-F5344CB8AC3E}">
        <p14:creationId xmlns:p14="http://schemas.microsoft.com/office/powerpoint/2010/main" val="24673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1133</TotalTime>
  <Words>226</Words>
  <Application>Microsoft Office PowerPoint</Application>
  <PresentationFormat>全屏显示(16:9)</PresentationFormat>
  <Paragraphs>57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moban</vt:lpstr>
      <vt:lpstr>接口测试自动化</vt:lpstr>
      <vt:lpstr>用例回顾</vt:lpstr>
      <vt:lpstr>用例步骤-登录成功</vt:lpstr>
      <vt:lpstr>用例步骤-查询收货地址</vt:lpstr>
      <vt:lpstr>用例步骤-计算运费</vt:lpstr>
      <vt:lpstr>用例步骤-提交订单</vt:lpstr>
      <vt:lpstr>用例步骤-提交订单（续）</vt:lpstr>
      <vt:lpstr>场景测试总结</vt:lpstr>
      <vt:lpstr>场景测试总结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189</cp:revision>
  <dcterms:modified xsi:type="dcterms:W3CDTF">2018-10-29T09:28:39Z</dcterms:modified>
</cp:coreProperties>
</file>