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8" r:id="rId2"/>
    <p:sldId id="256" r:id="rId3"/>
    <p:sldId id="265" r:id="rId4"/>
    <p:sldId id="317" r:id="rId5"/>
    <p:sldId id="313" r:id="rId6"/>
    <p:sldId id="314" r:id="rId7"/>
    <p:sldId id="315" r:id="rId8"/>
    <p:sldId id="319" r:id="rId9"/>
    <p:sldId id="316" r:id="rId10"/>
    <p:sldId id="320" r:id="rId11"/>
    <p:sldId id="32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82472" autoAdjust="0"/>
  </p:normalViewPr>
  <p:slideViewPr>
    <p:cSldViewPr>
      <p:cViewPr varScale="1">
        <p:scale>
          <a:sx n="77" d="100"/>
          <a:sy n="77" d="100"/>
        </p:scale>
        <p:origin x="-10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HttpClient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HTMLUnit</a:t>
            </a:r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-lib</a:t>
            </a:r>
          </a:p>
          <a:p>
            <a:r>
              <a:rPr lang="en-US" altLang="zh-CN" dirty="0" err="1" smtClean="0"/>
              <a:t>TestNG</a:t>
            </a:r>
            <a:endParaRPr lang="en-US" altLang="zh-CN" dirty="0" smtClean="0"/>
          </a:p>
          <a:p>
            <a:r>
              <a:rPr lang="en-US" altLang="zh-CN" dirty="0" smtClean="0"/>
              <a:t>apache poi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u="sng" dirty="0"/>
              <a:t>List list=</a:t>
            </a:r>
            <a:r>
              <a:rPr lang="en-US" altLang="zh-CN" b="1" u="sng" dirty="0"/>
              <a:t>new </a:t>
            </a:r>
            <a:r>
              <a:rPr lang="en-US" altLang="zh-CN" b="1" u="sng" dirty="0" err="1"/>
              <a:t>ArrayList</a:t>
            </a:r>
            <a:r>
              <a:rPr lang="en-US" altLang="zh-CN" b="1" u="sng" dirty="0"/>
              <a:t>();</a:t>
            </a:r>
          </a:p>
          <a:p>
            <a:pPr marL="0" indent="0">
              <a:buNone/>
            </a:pPr>
            <a:r>
              <a:rPr lang="en-US" altLang="zh-CN" b="1" dirty="0"/>
              <a:t>for(Entry&lt;String, String&gt; entry :  </a:t>
            </a:r>
            <a:r>
              <a:rPr lang="en-US" altLang="zh-CN" b="1" dirty="0" err="1"/>
              <a:t>paramMap.entrySet</a:t>
            </a:r>
            <a:r>
              <a:rPr lang="en-US" altLang="zh-CN" b="1" dirty="0"/>
              <a:t>()){</a:t>
            </a:r>
          </a:p>
          <a:p>
            <a:pPr marL="0" indent="0">
              <a:buNone/>
            </a:pPr>
            <a:r>
              <a:rPr lang="en-US" altLang="zh-CN" dirty="0"/>
              <a:t>             //</a:t>
            </a:r>
            <a:r>
              <a:rPr lang="en-US" altLang="zh-CN" dirty="0" err="1"/>
              <a:t>formparams.add</a:t>
            </a:r>
            <a:r>
              <a:rPr lang="en-US" altLang="zh-CN" dirty="0"/>
              <a:t>(p);</a:t>
            </a:r>
          </a:p>
          <a:p>
            <a:pPr marL="0" indent="0">
              <a:buNone/>
            </a:pPr>
            <a:r>
              <a:rPr lang="en-US" altLang="zh-CN" dirty="0" err="1"/>
              <a:t>NameValuePair</a:t>
            </a:r>
            <a:r>
              <a:rPr lang="en-US" altLang="zh-CN" dirty="0"/>
              <a:t> </a:t>
            </a:r>
            <a:r>
              <a:rPr lang="en-US" altLang="zh-CN" dirty="0" err="1"/>
              <a:t>param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NameValuePair</a:t>
            </a:r>
            <a:r>
              <a:rPr lang="en-US" altLang="zh-CN" b="1" dirty="0"/>
              <a:t>(</a:t>
            </a:r>
            <a:r>
              <a:rPr lang="en-US" altLang="zh-CN" b="1" dirty="0" err="1"/>
              <a:t>entry.getKey</a:t>
            </a:r>
            <a:r>
              <a:rPr lang="en-US" altLang="zh-CN" b="1" dirty="0"/>
              <a:t>(),</a:t>
            </a:r>
            <a:r>
              <a:rPr lang="en-US" altLang="zh-CN" b="1" dirty="0" err="1"/>
              <a:t>entry.getValue</a:t>
            </a:r>
            <a:r>
              <a:rPr lang="en-US" altLang="zh-CN" b="1" dirty="0"/>
              <a:t>());</a:t>
            </a:r>
          </a:p>
          <a:p>
            <a:pPr marL="0" indent="0">
              <a:buNone/>
            </a:pPr>
            <a:r>
              <a:rPr lang="en-US" altLang="zh-CN" u="sng" dirty="0" err="1"/>
              <a:t>list.add</a:t>
            </a:r>
            <a:r>
              <a:rPr lang="en-US" altLang="zh-CN" u="sng" dirty="0"/>
              <a:t>(</a:t>
            </a:r>
            <a:r>
              <a:rPr lang="en-US" altLang="zh-CN" u="sng" dirty="0" err="1"/>
              <a:t>param</a:t>
            </a:r>
            <a:r>
              <a:rPr lang="en-US" altLang="zh-CN" u="sng" dirty="0"/>
              <a:t>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request.setRequestParameters</a:t>
            </a:r>
            <a:r>
              <a:rPr lang="en-US" altLang="zh-CN" dirty="0"/>
              <a:t>(</a:t>
            </a:r>
            <a:r>
              <a:rPr lang="en-US" altLang="zh-CN" u="sng" dirty="0"/>
              <a:t>list);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3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默认 </a:t>
            </a:r>
            <a:endParaRPr lang="en-US" altLang="zh-CN" dirty="0" smtClean="0"/>
          </a:p>
          <a:p>
            <a:r>
              <a:rPr lang="en-US" altLang="zh-CN" dirty="0"/>
              <a:t>"application/x-</a:t>
            </a:r>
            <a:r>
              <a:rPr lang="en-US" altLang="zh-CN" u="sng" dirty="0"/>
              <a:t>www-form-</a:t>
            </a:r>
            <a:r>
              <a:rPr lang="en-US" altLang="zh-CN" u="sng" dirty="0" err="1"/>
              <a:t>urlencoded</a:t>
            </a:r>
            <a:r>
              <a:rPr lang="en-US" altLang="zh-CN" u="sng" dirty="0"/>
              <a:t>"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003798"/>
            <a:ext cx="6400800" cy="131445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HtmlUnit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　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相比</a:t>
            </a:r>
            <a:r>
              <a:rPr lang="en-US" altLang="zh-CN" sz="2200" dirty="0" err="1" smtClean="0"/>
              <a:t>HttpClient</a:t>
            </a:r>
            <a:r>
              <a:rPr lang="zh-CN" altLang="en-US" sz="2200" dirty="0" smtClean="0"/>
              <a:t>功能</a:t>
            </a:r>
            <a:r>
              <a:rPr lang="zh-CN" altLang="en-US" sz="2200" dirty="0"/>
              <a:t>更加强大，就像一个浏览器，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是</a:t>
            </a:r>
            <a:r>
              <a:rPr lang="en-US" altLang="zh-CN" sz="2200" dirty="0" err="1"/>
              <a:t>Junit</a:t>
            </a:r>
            <a:r>
              <a:rPr lang="zh-CN" altLang="en-US" sz="2200" dirty="0"/>
              <a:t>的扩展测试框架之一，该框架模拟浏览器的行为，开发 者可以使用其提供的</a:t>
            </a:r>
            <a:r>
              <a:rPr lang="en-US" altLang="zh-CN" sz="2200" dirty="0"/>
              <a:t>API</a:t>
            </a:r>
            <a:r>
              <a:rPr lang="zh-CN" altLang="en-US" sz="2200" dirty="0"/>
              <a:t>对页面的元素进行操作。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支持</a:t>
            </a:r>
            <a:r>
              <a:rPr lang="en-US" altLang="zh-CN" sz="2200" dirty="0"/>
              <a:t>HTTP</a:t>
            </a:r>
            <a:r>
              <a:rPr lang="zh-CN" altLang="en-US" sz="2200" dirty="0"/>
              <a:t>，</a:t>
            </a:r>
            <a:r>
              <a:rPr lang="en-US" altLang="zh-CN" sz="2200" dirty="0"/>
              <a:t>HTTPS</a:t>
            </a:r>
            <a:r>
              <a:rPr lang="zh-CN" altLang="en-US" sz="2200" dirty="0"/>
              <a:t>，</a:t>
            </a:r>
            <a:r>
              <a:rPr lang="en-US" altLang="zh-CN" sz="2200" dirty="0"/>
              <a:t>COOKIE</a:t>
            </a:r>
            <a:r>
              <a:rPr lang="zh-CN" altLang="en-US" sz="2200" dirty="0"/>
              <a:t>，表单的</a:t>
            </a:r>
            <a:r>
              <a:rPr lang="en-US" altLang="zh-CN" sz="2200" dirty="0"/>
              <a:t>POST</a:t>
            </a:r>
            <a:r>
              <a:rPr lang="zh-CN" altLang="en-US" sz="2200" dirty="0"/>
              <a:t>和</a:t>
            </a:r>
            <a:r>
              <a:rPr lang="en-US" altLang="zh-CN" sz="2200" dirty="0"/>
              <a:t>GET</a:t>
            </a:r>
            <a:r>
              <a:rPr lang="zh-CN" altLang="en-US" sz="2200" dirty="0"/>
              <a:t>方法，能够对</a:t>
            </a:r>
            <a:r>
              <a:rPr lang="en-US" altLang="zh-CN" sz="2200" dirty="0"/>
              <a:t>HTML </a:t>
            </a:r>
            <a:r>
              <a:rPr lang="zh-CN" altLang="en-US" sz="2200" dirty="0"/>
              <a:t>文档进行包装，页面的各种元素都可以被当作对象进行调用，对</a:t>
            </a:r>
            <a:r>
              <a:rPr lang="en-US" altLang="zh-CN" sz="2200" dirty="0"/>
              <a:t>JavaScript</a:t>
            </a:r>
            <a:r>
              <a:rPr lang="zh-CN" altLang="en-US" sz="2200" dirty="0"/>
              <a:t>的支持也比较好。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HtmlUnit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HtmlUnit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62113"/>
            <a:ext cx="794226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85825"/>
            <a:ext cx="794226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78" y="762000"/>
            <a:ext cx="8189222" cy="425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如果请求的参数是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，怎么处理？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方法为</a:t>
            </a:r>
            <a:r>
              <a:rPr lang="en-US" altLang="zh-CN" dirty="0" err="1" smtClean="0"/>
              <a:t>doGet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url,Map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r>
              <a:rPr lang="zh-CN" altLang="en-US" dirty="0"/>
              <a:t>为</a:t>
            </a:r>
            <a:r>
              <a:rPr lang="en-US" altLang="zh-CN" dirty="0" err="1" smtClean="0"/>
              <a:t>doPost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url,JSONObject</a:t>
            </a:r>
            <a:r>
              <a:rPr lang="en-US" altLang="zh-CN" dirty="0" smtClean="0"/>
              <a:t> </a:t>
            </a:r>
            <a:r>
              <a:rPr lang="en-US" altLang="zh-CN" dirty="0" err="1"/>
              <a:t>para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id=1</a:t>
            </a:r>
            <a:r>
              <a:rPr lang="zh-CN" altLang="en-US" dirty="0" smtClean="0"/>
              <a:t>或者</a:t>
            </a:r>
            <a:r>
              <a:rPr lang="en-US" altLang="zh-CN" dirty="0" err="1"/>
              <a:t>goodsCode</a:t>
            </a:r>
            <a:r>
              <a:rPr lang="en-US" altLang="zh-CN" dirty="0" smtClean="0"/>
              <a:t>={“pId”:“123456”}</a:t>
            </a:r>
            <a:r>
              <a:rPr lang="zh-CN" altLang="en-US" dirty="0" smtClean="0"/>
              <a:t>是没有区别的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Cookie</a:t>
            </a:r>
          </a:p>
          <a:p>
            <a:pPr marL="0" indent="0">
              <a:buNone/>
            </a:pPr>
            <a:r>
              <a:rPr lang="en-US" altLang="zh-CN" dirty="0"/>
              <a:t>Set&lt;Cookie&gt; cookies = </a:t>
            </a:r>
            <a:r>
              <a:rPr lang="en-US" altLang="zh-CN" dirty="0" smtClean="0"/>
              <a:t>client1.getCookieManager</a:t>
            </a:r>
            <a:r>
              <a:rPr lang="en-US" altLang="zh-CN" dirty="0"/>
              <a:t>().</a:t>
            </a:r>
            <a:r>
              <a:rPr lang="en-US" altLang="zh-CN" dirty="0" err="1"/>
              <a:t>getCookies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Cookie</a:t>
            </a:r>
          </a:p>
          <a:p>
            <a:pPr marL="0" indent="0">
              <a:buNone/>
            </a:pPr>
            <a:r>
              <a:rPr lang="en-US" altLang="zh-CN" dirty="0"/>
              <a:t>Iterator&lt;Cookie&gt; i </a:t>
            </a:r>
            <a:r>
              <a:rPr lang="en-US" altLang="zh-CN" dirty="0" smtClean="0"/>
              <a:t>=</a:t>
            </a:r>
            <a:r>
              <a:rPr lang="en-US" altLang="zh-CN" dirty="0"/>
              <a:t>cookies .</a:t>
            </a:r>
            <a:r>
              <a:rPr lang="en-US" altLang="zh-CN" b="1" dirty="0" smtClean="0"/>
              <a:t>iterator</a:t>
            </a:r>
            <a:r>
              <a:rPr lang="en-US" altLang="zh-CN" b="1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/>
              <a:t>while (</a:t>
            </a:r>
            <a:r>
              <a:rPr lang="en-US" altLang="zh-CN" b="1" dirty="0" err="1"/>
              <a:t>i.hasNext</a:t>
            </a:r>
            <a:r>
              <a:rPr lang="en-US" altLang="zh-CN" b="1" dirty="0"/>
              <a:t>()) 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client2.getCookieManager</a:t>
            </a:r>
            <a:r>
              <a:rPr lang="en-US" altLang="zh-CN" dirty="0"/>
              <a:t>().</a:t>
            </a:r>
            <a:r>
              <a:rPr lang="en-US" altLang="zh-CN" dirty="0" err="1"/>
              <a:t>addCookie</a:t>
            </a:r>
            <a:r>
              <a:rPr lang="en-US" altLang="zh-CN" dirty="0"/>
              <a:t>(</a:t>
            </a:r>
            <a:r>
              <a:rPr lang="en-US" altLang="zh-CN" dirty="0" err="1"/>
              <a:t>i.next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9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1903</TotalTime>
  <Words>136</Words>
  <Application>Microsoft Office PowerPoint</Application>
  <PresentationFormat>全屏显示(16:9)</PresentationFormat>
  <Paragraphs>38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PowerPoint 演示文稿</vt:lpstr>
      <vt:lpstr>接口测试自动化基础</vt:lpstr>
      <vt:lpstr>HtmlUnit</vt:lpstr>
      <vt:lpstr>HtmlUnit</vt:lpstr>
      <vt:lpstr>GET请求</vt:lpstr>
      <vt:lpstr>POST请求</vt:lpstr>
      <vt:lpstr>思考</vt:lpstr>
      <vt:lpstr>PowerPoint 演示文稿</vt:lpstr>
      <vt:lpstr>Cookie的管理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294</cp:revision>
  <dcterms:modified xsi:type="dcterms:W3CDTF">2018-10-31T09:30:13Z</dcterms:modified>
</cp:coreProperties>
</file>