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接口框架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"description": </a:t>
            </a:r>
            <a:r>
              <a:rPr lang="en-US" altLang="zh-CN" sz="1600" i="1" dirty="0"/>
              <a:t>"post demo6 for </a:t>
            </a:r>
            <a:r>
              <a:rPr lang="en-US" altLang="zh-CN" sz="1600" i="1" dirty="0" err="1"/>
              <a:t>redirectorTo</a:t>
            </a:r>
            <a:r>
              <a:rPr lang="en-US" altLang="zh-CN" sz="1600" i="1" dirty="0"/>
              <a:t>",</a:t>
            </a:r>
          </a:p>
          <a:p>
            <a:pPr marL="0" indent="0">
              <a:buNone/>
            </a:pPr>
            <a:r>
              <a:rPr lang="en-US" altLang="zh-CN" sz="1600" dirty="0"/>
              <a:t>"request": {</a:t>
            </a:r>
          </a:p>
          <a:p>
            <a:pPr marL="400050" lvl="1" indent="0">
              <a:buNone/>
            </a:pPr>
            <a:r>
              <a:rPr lang="en-US" altLang="zh-CN" sz="1600" dirty="0"/>
              <a:t>"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": </a:t>
            </a:r>
            <a:r>
              <a:rPr lang="en-US" altLang="zh-CN" sz="1600" i="1" dirty="0"/>
              <a:t>"/postdemo6",</a:t>
            </a:r>
          </a:p>
          <a:p>
            <a:pPr marL="400050" lvl="1" indent="0">
              <a:buNone/>
            </a:pPr>
            <a:r>
              <a:rPr lang="en-US" altLang="zh-CN" sz="1600" dirty="0"/>
              <a:t>"method": </a:t>
            </a:r>
            <a:r>
              <a:rPr lang="en-US" altLang="zh-CN" sz="1600" i="1" dirty="0"/>
              <a:t>"post",</a:t>
            </a:r>
          </a:p>
          <a:p>
            <a:pPr marL="400050" lvl="1" indent="0">
              <a:buNone/>
            </a:pPr>
            <a:r>
              <a:rPr lang="en-US" altLang="zh-CN" sz="1600" dirty="0"/>
              <a:t>"</a:t>
            </a:r>
            <a:r>
              <a:rPr lang="en-US" altLang="zh-CN" sz="1600" dirty="0" err="1"/>
              <a:t>json</a:t>
            </a:r>
            <a:r>
              <a:rPr lang="en-US" altLang="zh-CN" sz="1600" dirty="0"/>
              <a:t>": {</a:t>
            </a:r>
          </a:p>
          <a:p>
            <a:pPr marL="400050" lvl="1" indent="0">
              <a:buNone/>
            </a:pPr>
            <a:r>
              <a:rPr lang="en-US" altLang="zh-CN" sz="1600" dirty="0"/>
              <a:t>"id": </a:t>
            </a:r>
            <a:r>
              <a:rPr lang="en-US" altLang="zh-CN" sz="1600" i="1" dirty="0"/>
              <a:t>"1",</a:t>
            </a:r>
          </a:p>
          <a:p>
            <a:pPr marL="400050" lvl="1" indent="0">
              <a:buNone/>
            </a:pPr>
            <a:r>
              <a:rPr lang="en-US" altLang="zh-CN" sz="1600" dirty="0"/>
              <a:t>"name": </a:t>
            </a:r>
            <a:r>
              <a:rPr lang="en-US" altLang="zh-CN" sz="1600" i="1" dirty="0"/>
              <a:t>"tom"</a:t>
            </a:r>
          </a:p>
          <a:p>
            <a:pPr marL="400050" lvl="1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},</a:t>
            </a:r>
          </a:p>
          <a:p>
            <a:pPr marL="0" indent="0">
              <a:buNone/>
            </a:pPr>
            <a:r>
              <a:rPr lang="en-US" altLang="zh-CN" sz="1600" dirty="0"/>
              <a:t>"</a:t>
            </a:r>
            <a:r>
              <a:rPr lang="en-US" altLang="zh-CN" sz="1600" dirty="0" err="1"/>
              <a:t>redirectTo</a:t>
            </a:r>
            <a:r>
              <a:rPr lang="en-US" altLang="zh-CN" sz="1600" dirty="0"/>
              <a:t>":</a:t>
            </a:r>
            <a:r>
              <a:rPr lang="en-US" altLang="zh-CN" sz="1600" i="1" dirty="0"/>
              <a:t>"/</a:t>
            </a:r>
            <a:r>
              <a:rPr lang="en-US" altLang="zh-CN" sz="1600" i="1" dirty="0" smtClean="0"/>
              <a:t>getdemo1“</a:t>
            </a:r>
          </a:p>
          <a:p>
            <a:pPr marL="0" indent="0">
              <a:buNone/>
            </a:pPr>
            <a:r>
              <a:rPr lang="en-US" altLang="zh-CN" sz="1600" i="1" dirty="0" smtClean="0"/>
              <a:t>//</a:t>
            </a:r>
            <a:r>
              <a:rPr lang="zh-CN" altLang="en-US" sz="1600" i="1" dirty="0" smtClean="0"/>
              <a:t>可以是其他的</a:t>
            </a:r>
            <a:r>
              <a:rPr lang="en-US" altLang="zh-CN" sz="1600" i="1" dirty="0" smtClean="0"/>
              <a:t>URL</a:t>
            </a:r>
            <a:r>
              <a:rPr lang="zh-CN" altLang="en-US" sz="1600" i="1" dirty="0" smtClean="0"/>
              <a:t>地址，例如“</a:t>
            </a:r>
            <a:r>
              <a:rPr lang="en-US" altLang="zh-CN" sz="1600" i="1" dirty="0" smtClean="0"/>
              <a:t>http://www.baidu.com</a:t>
            </a:r>
            <a:r>
              <a:rPr lang="zh-CN" altLang="en-US" sz="1600" i="1" dirty="0" smtClean="0"/>
              <a:t>”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实现请求</a:t>
            </a:r>
            <a:r>
              <a:rPr lang="zh-CN" altLang="en-US" smtClean="0"/>
              <a:t>重定向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</a:t>
            </a:r>
            <a:r>
              <a:rPr lang="zh-CN" altLang="en-US" dirty="0"/>
              <a:t>用来模拟接口，这里</a:t>
            </a:r>
            <a:r>
              <a:rPr lang="en-US" altLang="zh-CN" dirty="0"/>
              <a:t>mock</a:t>
            </a:r>
            <a:r>
              <a:rPr lang="zh-CN" altLang="en-US" dirty="0"/>
              <a:t>用的是</a:t>
            </a:r>
            <a:r>
              <a:rPr lang="en-US" altLang="zh-CN" dirty="0" err="1">
                <a:solidFill>
                  <a:srgbClr val="FF0000"/>
                </a:solidFill>
              </a:rPr>
              <a:t>moco</a:t>
            </a:r>
            <a:r>
              <a:rPr lang="zh-CN" altLang="en-US" dirty="0"/>
              <a:t>框架，</a:t>
            </a:r>
            <a:r>
              <a:rPr lang="en-US" altLang="zh-CN" dirty="0" err="1"/>
              <a:t>moco</a:t>
            </a:r>
            <a:r>
              <a:rPr lang="zh-CN" altLang="en-US" dirty="0"/>
              <a:t>框架是</a:t>
            </a:r>
            <a:r>
              <a:rPr lang="en-US" altLang="zh-CN" dirty="0" err="1"/>
              <a:t>github</a:t>
            </a:r>
            <a:r>
              <a:rPr lang="zh-CN" altLang="en-US" dirty="0"/>
              <a:t>上的一个开源项目，可模拟</a:t>
            </a:r>
            <a:r>
              <a:rPr lang="en-US" altLang="zh-CN" dirty="0" err="1"/>
              <a:t>http,https,Socket</a:t>
            </a:r>
            <a:r>
              <a:rPr lang="zh-CN" altLang="en-US" dirty="0" smtClean="0"/>
              <a:t>协议。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repo1.maven.org/maven2/com/github/dreamhead/moco-runner</a:t>
            </a:r>
          </a:p>
          <a:p>
            <a:r>
              <a:rPr lang="en-US" altLang="zh-CN" dirty="0"/>
              <a:t>https://github.com/dreamhead/moco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686006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java -jar moco-runner-0.12.0-standalone.jar </a:t>
            </a:r>
            <a:r>
              <a:rPr lang="en-US" altLang="zh-CN" sz="2800" dirty="0">
                <a:solidFill>
                  <a:srgbClr val="FF0000"/>
                </a:solidFill>
              </a:rPr>
              <a:t>http</a:t>
            </a:r>
            <a:r>
              <a:rPr lang="en-US" altLang="zh-CN" sz="2800" dirty="0"/>
              <a:t> -p 9999 -c </a:t>
            </a:r>
            <a:r>
              <a:rPr lang="en-US" altLang="zh-CN" sz="2800" dirty="0" err="1" smtClean="0"/>
              <a:t>startup.json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moco</a:t>
            </a:r>
            <a:r>
              <a:rPr lang="zh-CN" altLang="en-US" dirty="0"/>
              <a:t>的启动及第一个</a:t>
            </a:r>
            <a:r>
              <a:rPr lang="en-US" altLang="zh-CN" dirty="0"/>
              <a:t>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7654"/>
            <a:ext cx="4353388" cy="301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3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带参数的</a:t>
            </a:r>
            <a:r>
              <a:rPr lang="en-US" altLang="zh-CN" dirty="0"/>
              <a:t>get</a:t>
            </a:r>
            <a:r>
              <a:rPr lang="zh-CN" altLang="en-US" dirty="0"/>
              <a:t>方法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720490"/>
            <a:ext cx="5592663" cy="423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0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moco</a:t>
            </a:r>
            <a:r>
              <a:rPr lang="zh-CN" altLang="en-US" dirty="0"/>
              <a:t>中配置</a:t>
            </a:r>
            <a:r>
              <a:rPr lang="en-US" altLang="zh-CN" dirty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2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带参数的</a:t>
            </a:r>
            <a:r>
              <a:rPr lang="en-US" altLang="zh-CN" dirty="0"/>
              <a:t>post</a:t>
            </a:r>
            <a:r>
              <a:rPr lang="zh-CN" altLang="en-US" dirty="0"/>
              <a:t>方法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53713"/>
            <a:ext cx="5798021" cy="39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4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/>
              <a:t>信息的</a:t>
            </a:r>
            <a:r>
              <a:rPr lang="en-US" altLang="zh-CN" dirty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43558"/>
            <a:ext cx="6037103" cy="405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 smtClean="0"/>
              <a:t>信息</a:t>
            </a:r>
            <a:r>
              <a:rPr lang="en-US" altLang="zh-CN" dirty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5921"/>
            <a:ext cx="6169050" cy="396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"description": </a:t>
            </a:r>
            <a:r>
              <a:rPr lang="en-US" altLang="zh-CN" i="1" dirty="0"/>
              <a:t>"post demo5 for headers",</a:t>
            </a:r>
          </a:p>
          <a:p>
            <a:pPr marL="0" indent="0">
              <a:buNone/>
            </a:pPr>
            <a:r>
              <a:rPr lang="en-US" altLang="zh-CN" dirty="0"/>
              <a:t>"request": {</a:t>
            </a:r>
          </a:p>
          <a:p>
            <a:pPr marL="400050" lvl="1" indent="0">
              <a:buNone/>
            </a:pPr>
            <a:r>
              <a:rPr lang="en-US" altLang="zh-CN" sz="3300" dirty="0"/>
              <a:t>"</a:t>
            </a:r>
            <a:r>
              <a:rPr lang="en-US" altLang="zh-CN" sz="3300" dirty="0" err="1"/>
              <a:t>uri</a:t>
            </a:r>
            <a:r>
              <a:rPr lang="en-US" altLang="zh-CN" sz="3300" dirty="0"/>
              <a:t>": </a:t>
            </a:r>
            <a:r>
              <a:rPr lang="en-US" altLang="zh-CN" sz="3300" i="1" dirty="0"/>
              <a:t>"/postdemo5",</a:t>
            </a:r>
          </a:p>
          <a:p>
            <a:pPr marL="400050" lvl="1" indent="0">
              <a:buNone/>
            </a:pPr>
            <a:r>
              <a:rPr lang="en-US" altLang="zh-CN" sz="3300" dirty="0"/>
              <a:t>"method": </a:t>
            </a:r>
            <a:r>
              <a:rPr lang="en-US" altLang="zh-CN" sz="3300" i="1" dirty="0"/>
              <a:t>"post",</a:t>
            </a:r>
          </a:p>
          <a:p>
            <a:pPr marL="400050" lvl="1" indent="0">
              <a:buNone/>
            </a:pPr>
            <a:r>
              <a:rPr lang="en-US" altLang="zh-CN" sz="3300" dirty="0"/>
              <a:t>"</a:t>
            </a:r>
            <a:r>
              <a:rPr lang="en-US" altLang="zh-CN" sz="3300" dirty="0">
                <a:solidFill>
                  <a:srgbClr val="FF0000"/>
                </a:solidFill>
              </a:rPr>
              <a:t>headers</a:t>
            </a:r>
            <a:r>
              <a:rPr lang="en-US" altLang="zh-CN" sz="3300" dirty="0"/>
              <a:t>":{"</a:t>
            </a:r>
            <a:r>
              <a:rPr lang="en-US" altLang="zh-CN" sz="3300" dirty="0" err="1"/>
              <a:t>content-type":</a:t>
            </a:r>
            <a:r>
              <a:rPr lang="en-US" altLang="zh-CN" sz="3300" i="1" dirty="0" err="1"/>
              <a:t>"application</a:t>
            </a:r>
            <a:r>
              <a:rPr lang="en-US" altLang="zh-CN" sz="3300" i="1" dirty="0"/>
              <a:t>/</a:t>
            </a:r>
            <a:r>
              <a:rPr lang="en-US" altLang="zh-CN" sz="3300" i="1" dirty="0" err="1"/>
              <a:t>json</a:t>
            </a:r>
            <a:r>
              <a:rPr lang="en-US" altLang="zh-CN" sz="3300" i="1" dirty="0"/>
              <a:t>"},</a:t>
            </a:r>
          </a:p>
          <a:p>
            <a:pPr marL="400050" lvl="1" indent="0">
              <a:buNone/>
            </a:pPr>
            <a:r>
              <a:rPr lang="en-US" altLang="zh-CN" sz="3300" dirty="0"/>
              <a:t>"</a:t>
            </a:r>
            <a:r>
              <a:rPr lang="en-US" altLang="zh-CN" sz="3300" dirty="0" err="1"/>
              <a:t>json</a:t>
            </a:r>
            <a:r>
              <a:rPr lang="en-US" altLang="zh-CN" sz="3300" dirty="0"/>
              <a:t>": {</a:t>
            </a:r>
          </a:p>
          <a:p>
            <a:pPr marL="400050" lvl="1" indent="0">
              <a:buNone/>
            </a:pPr>
            <a:r>
              <a:rPr lang="en-US" altLang="zh-CN" sz="3300" dirty="0"/>
              <a:t>"id": </a:t>
            </a:r>
            <a:r>
              <a:rPr lang="en-US" altLang="zh-CN" sz="3300" i="1" dirty="0"/>
              <a:t>"1",</a:t>
            </a:r>
          </a:p>
          <a:p>
            <a:pPr marL="400050" lvl="1" indent="0">
              <a:buNone/>
            </a:pPr>
            <a:r>
              <a:rPr lang="en-US" altLang="zh-CN" sz="3300" dirty="0"/>
              <a:t>"name": </a:t>
            </a:r>
            <a:r>
              <a:rPr lang="en-US" altLang="zh-CN" sz="3300" i="1" dirty="0"/>
              <a:t>"tom"</a:t>
            </a:r>
          </a:p>
          <a:p>
            <a:pPr marL="400050" lvl="1" indent="0">
              <a:buNone/>
            </a:pPr>
            <a:r>
              <a:rPr lang="en-US" altLang="zh-CN" sz="3300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带有</a:t>
            </a:r>
            <a:r>
              <a:rPr lang="en-US" altLang="zh-CN" dirty="0"/>
              <a:t>headers</a:t>
            </a:r>
            <a:r>
              <a:rPr lang="zh-CN" altLang="en-US" dirty="0"/>
              <a:t>信息的</a:t>
            </a:r>
            <a:r>
              <a:rPr lang="en-US" altLang="zh-CN"/>
              <a:t>mock</a:t>
            </a:r>
            <a:r>
              <a:rPr lang="zh-CN" altLang="en-US" smtClean="0"/>
              <a:t>请求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1193</TotalTime>
  <Words>212</Words>
  <Application>Microsoft Office PowerPoint</Application>
  <PresentationFormat>全屏显示(16:9)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moban</vt:lpstr>
      <vt:lpstr>Mock接口框架</vt:lpstr>
      <vt:lpstr>Mock介绍</vt:lpstr>
      <vt:lpstr>moco的启动及第一个demo</vt:lpstr>
      <vt:lpstr>带参数的get方法实现</vt:lpstr>
      <vt:lpstr>在moco中配置post请求</vt:lpstr>
      <vt:lpstr>带参数的post方法实现</vt:lpstr>
      <vt:lpstr>带cookies信息的get请求</vt:lpstr>
      <vt:lpstr>带cookies信息post请求</vt:lpstr>
      <vt:lpstr>带有headers信息的mock请求</vt:lpstr>
      <vt:lpstr>实现请求重定向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219</cp:revision>
  <dcterms:modified xsi:type="dcterms:W3CDTF">2018-11-02T01:34:37Z</dcterms:modified>
</cp:coreProperties>
</file>