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9" r:id="rId12"/>
    <p:sldId id="261" r:id="rId13"/>
    <p:sldId id="270" r:id="rId14"/>
    <p:sldId id="271" r:id="rId15"/>
    <p:sldId id="272" r:id="rId16"/>
    <p:sldId id="273" r:id="rId17"/>
    <p:sldId id="26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372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面向资源的接口设计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https://xxxx/api/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RestAssured</a:t>
            </a:r>
            <a:r>
              <a:rPr lang="zh-CN" altLang="en-US" dirty="0"/>
              <a:t>接口测试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_Get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90675"/>
            <a:ext cx="845661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1059582"/>
            <a:ext cx="426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import static </a:t>
            </a:r>
            <a:r>
              <a:rPr lang="en-US" altLang="zh-CN" b="1" dirty="0" err="1"/>
              <a:t>io.restassured.RestAssured</a:t>
            </a:r>
            <a:r>
              <a:rPr lang="en-US" altLang="zh-CN" b="1" dirty="0"/>
              <a:t>.*;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_Get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" y="915566"/>
            <a:ext cx="9037637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" y="2877716"/>
            <a:ext cx="892333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6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7" y="843558"/>
            <a:ext cx="68659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3" y="2715766"/>
            <a:ext cx="650398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8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7275"/>
            <a:ext cx="688498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27618" y="3219822"/>
            <a:ext cx="69847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，但是如果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管理参数</a:t>
            </a:r>
          </a:p>
        </p:txBody>
      </p:sp>
    </p:spTree>
    <p:extLst>
      <p:ext uri="{BB962C8B-B14F-4D97-AF65-F5344CB8AC3E}">
        <p14:creationId xmlns:p14="http://schemas.microsoft.com/office/powerpoint/2010/main" val="1546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header</a:t>
            </a:r>
            <a:r>
              <a:rPr lang="zh-CN" altLang="en-US" dirty="0"/>
              <a:t>，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5271"/>
          <a:stretch/>
        </p:blipFill>
        <p:spPr bwMode="auto">
          <a:xfrm>
            <a:off x="323528" y="699542"/>
            <a:ext cx="8676456" cy="23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08010" y="3219822"/>
            <a:ext cx="7632848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获取具体的某个</a:t>
            </a:r>
            <a:r>
              <a:rPr lang="en-US" altLang="zh-CN" dirty="0"/>
              <a:t>cookies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response.getCookie</a:t>
            </a:r>
            <a:r>
              <a:rPr lang="en-US" altLang="zh-CN" dirty="0"/>
              <a:t>("</a:t>
            </a:r>
            <a:r>
              <a:rPr lang="en-US" altLang="zh-CN" dirty="0" err="1"/>
              <a:t>cookiesName</a:t>
            </a:r>
            <a:r>
              <a:rPr lang="en-US" altLang="zh-CN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获取所有的</a:t>
            </a:r>
            <a:r>
              <a:rPr lang="en-US" altLang="zh-CN" dirty="0"/>
              <a:t>cookies</a:t>
            </a:r>
            <a:r>
              <a:rPr lang="zh-CN" altLang="en-US" dirty="0"/>
              <a:t>，返回一个</a:t>
            </a:r>
            <a:r>
              <a:rPr lang="en-US" altLang="zh-CN" dirty="0"/>
              <a:t>map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 </a:t>
            </a:r>
            <a:r>
              <a:rPr lang="en-US" altLang="zh-CN" dirty="0"/>
              <a:t>cookies = response1.getCookies</a:t>
            </a:r>
            <a:r>
              <a:rPr lang="en-US" altLang="zh-CN" dirty="0" smtClean="0"/>
              <a:t>();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578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response.getStatusCode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body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response.getBody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asString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response.getHeaders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headers.hasHeaderWithName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("XXX")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获取</a:t>
            </a:r>
            <a:r>
              <a:rPr lang="en-US" altLang="zh-CN" sz="3600" dirty="0"/>
              <a:t>Response </a:t>
            </a:r>
            <a:r>
              <a:rPr lang="zh-CN" altLang="en-US" sz="3600" dirty="0"/>
              <a:t>状态码</a:t>
            </a:r>
          </a:p>
        </p:txBody>
      </p:sp>
    </p:spTree>
    <p:extLst>
      <p:ext uri="{BB962C8B-B14F-4D97-AF65-F5344CB8AC3E}">
        <p14:creationId xmlns:p14="http://schemas.microsoft.com/office/powerpoint/2010/main" val="40929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解析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770413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379588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详见：</a:t>
            </a:r>
            <a:r>
              <a:rPr lang="en-US" altLang="zh-CN" dirty="0"/>
              <a:t>JSONDemo.java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响应校验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0"/>
            <a:ext cx="69421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30990" y="314781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Assured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提供了校验方法，但是在实际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自动化测试过程中，因为往往需要校验的字段非常多，建议还是直接先把要校验的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字段解析出来，再通过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类进行校验。</a:t>
            </a:r>
          </a:p>
        </p:txBody>
      </p:sp>
    </p:spTree>
    <p:extLst>
      <p:ext uri="{BB962C8B-B14F-4D97-AF65-F5344CB8AC3E}">
        <p14:creationId xmlns:p14="http://schemas.microsoft.com/office/powerpoint/2010/main" val="29328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和</a:t>
            </a:r>
            <a:r>
              <a:rPr lang="en-US" altLang="zh-CN" dirty="0"/>
              <a:t>Restful</a:t>
            </a:r>
            <a:r>
              <a:rPr lang="zh-CN" altLang="en-US" dirty="0"/>
              <a:t>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670" y="1000370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REST-Representation State Transfer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种软件架构风格，可以降低开发的复杂性，提高系统的可伸缩性。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or 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的形容词形式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，区别是一个是名词一个是形容词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Roy Fielding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年他的博士论文中提出来的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：简单来说</a:t>
            </a:r>
            <a:r>
              <a:rPr lang="en-US" altLang="zh-CN" sz="1800" dirty="0"/>
              <a:t>REST </a:t>
            </a:r>
            <a:r>
              <a:rPr lang="zh-CN" altLang="en-US" sz="1800" dirty="0" smtClean="0"/>
              <a:t>是一种系统架构设计风格（而非标准），一种分布式系统的应用层解决方案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进一步解耦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应用：最为经典的莫过于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2427734"/>
            <a:ext cx="1512168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67185" y="1059582"/>
            <a:ext cx="324096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创建资源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 POST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67185" y="1921533"/>
            <a:ext cx="324096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 GET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80236" y="2837800"/>
            <a:ext cx="322731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更新资源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 PUT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3984" y="3691286"/>
            <a:ext cx="324432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 DELETE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2195736" y="1347614"/>
            <a:ext cx="1871449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95736" y="3003798"/>
            <a:ext cx="1800200" cy="9755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 flipV="1">
            <a:off x="2195736" y="2209565"/>
            <a:ext cx="1871449" cy="506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1"/>
          </p:cNvCxnSpPr>
          <p:nvPr/>
        </p:nvCxnSpPr>
        <p:spPr>
          <a:xfrm>
            <a:off x="2192535" y="2837800"/>
            <a:ext cx="1887701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843558"/>
            <a:ext cx="244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核心资源是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en-US" altLang="zh-CN" dirty="0"/>
              <a:t>REST </a:t>
            </a:r>
            <a:r>
              <a:rPr lang="zh-CN" altLang="en-US" dirty="0" smtClean="0"/>
              <a:t>支持的方法：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23262"/>
              </p:ext>
            </p:extLst>
          </p:nvPr>
        </p:nvGraphicFramePr>
        <p:xfrm>
          <a:off x="1115616" y="1419622"/>
          <a:ext cx="691276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864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获取某个资源的头部信息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PATCH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更新资源的部分属性（很少用，一般用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替代）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更新资源，客户端需要提高新建资源的所有属性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，确保交互数据的传输安全。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：应该尽量将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部署在专用域名之下。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https://api.example.com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：将版本号放在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通用错误码。具体产品由具体产品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文档给出。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"</a:t>
            </a:r>
            <a:r>
              <a:rPr lang="en-US" altLang="zh-CN" sz="1800" dirty="0" err="1"/>
              <a:t>message":"</a:t>
            </a:r>
            <a:r>
              <a:rPr lang="en-US" altLang="zh-CN" sz="1800" dirty="0" err="1" smtClean="0"/>
              <a:t>success</a:t>
            </a:r>
            <a:r>
              <a:rPr lang="en-US" altLang="zh-CN" sz="1800" dirty="0" smtClean="0"/>
              <a:t>",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"</a:t>
            </a:r>
            <a:r>
              <a:rPr lang="en-US" altLang="zh-CN" sz="1800" dirty="0"/>
              <a:t>code":</a:t>
            </a:r>
            <a:r>
              <a:rPr lang="en-US" altLang="zh-CN" sz="1800" dirty="0" smtClean="0"/>
              <a:t>200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r>
              <a:rPr lang="zh-CN" altLang="en-US" dirty="0"/>
              <a:t>接口规范</a:t>
            </a:r>
          </a:p>
        </p:txBody>
      </p:sp>
    </p:spTree>
    <p:extLst>
      <p:ext uri="{BB962C8B-B14F-4D97-AF65-F5344CB8AC3E}">
        <p14:creationId xmlns:p14="http://schemas.microsoft.com/office/powerpoint/2010/main" val="3642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 /product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：新建一个商品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：获取某个指定商品的信息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指定商品的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：删除某个商品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product/ID/purchase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获取某个指定商品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Rest-Assured </a:t>
            </a:r>
            <a:r>
              <a:rPr lang="zh-CN" altLang="en-US" dirty="0"/>
              <a:t>是一套由 </a:t>
            </a:r>
            <a:r>
              <a:rPr lang="en-US" altLang="zh-CN" dirty="0"/>
              <a:t>Java </a:t>
            </a:r>
            <a:r>
              <a:rPr lang="zh-CN" altLang="en-US" dirty="0"/>
              <a:t>实现的 </a:t>
            </a:r>
            <a:r>
              <a:rPr lang="en-US" altLang="zh-CN" dirty="0"/>
              <a:t>REST API </a:t>
            </a:r>
            <a:r>
              <a:rPr lang="zh-CN" altLang="en-US" dirty="0"/>
              <a:t>测试框架，它是一个轻量级的 </a:t>
            </a:r>
            <a:r>
              <a:rPr lang="en-US" altLang="zh-CN" dirty="0"/>
              <a:t>REST API </a:t>
            </a:r>
            <a:r>
              <a:rPr lang="zh-CN" altLang="en-US" dirty="0"/>
              <a:t>客户端，可以直接编写代码向服务器端发起 </a:t>
            </a:r>
            <a:r>
              <a:rPr lang="en-US" altLang="zh-CN" dirty="0"/>
              <a:t>HTTP </a:t>
            </a:r>
            <a:r>
              <a:rPr lang="zh-CN" altLang="en-US" dirty="0"/>
              <a:t>请求，并验证返回</a:t>
            </a:r>
            <a:r>
              <a:rPr lang="zh-CN" altLang="en-US" dirty="0" smtClean="0"/>
              <a:t>结果。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6829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1528</TotalTime>
  <Words>587</Words>
  <Application>Microsoft Office PowerPoint</Application>
  <PresentationFormat>全屏显示(16:9)</PresentationFormat>
  <Paragraphs>87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RestAssured接口测试</vt:lpstr>
      <vt:lpstr>Rest和Restful基础知识</vt:lpstr>
      <vt:lpstr>REST API</vt:lpstr>
      <vt:lpstr>REST API</vt:lpstr>
      <vt:lpstr>REST API</vt:lpstr>
      <vt:lpstr>REST API接口规范</vt:lpstr>
      <vt:lpstr>REST API接口规范</vt:lpstr>
      <vt:lpstr>REST API实例</vt:lpstr>
      <vt:lpstr>Rest-Assured框架</vt:lpstr>
      <vt:lpstr>Rest-Assured请求处理_Get</vt:lpstr>
      <vt:lpstr>Rest-Assured请求处理_Get</vt:lpstr>
      <vt:lpstr>Rest-Assured请求处理_Post</vt:lpstr>
      <vt:lpstr>Rest-Assured请求处理_Post</vt:lpstr>
      <vt:lpstr>设置header，cookie</vt:lpstr>
      <vt:lpstr>获取Response 状态码</vt:lpstr>
      <vt:lpstr>解析JSON</vt:lpstr>
      <vt:lpstr>Rest-Assured响应校验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333</cp:revision>
  <dcterms:modified xsi:type="dcterms:W3CDTF">2018-11-05T09:30:25Z</dcterms:modified>
</cp:coreProperties>
</file>