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88" r:id="rId4"/>
    <p:sldId id="294" r:id="rId5"/>
    <p:sldId id="267" r:id="rId6"/>
    <p:sldId id="298" r:id="rId7"/>
    <p:sldId id="299" r:id="rId8"/>
    <p:sldId id="300" r:id="rId9"/>
    <p:sldId id="305" r:id="rId10"/>
    <p:sldId id="302" r:id="rId11"/>
    <p:sldId id="303" r:id="rId12"/>
    <p:sldId id="304" r:id="rId13"/>
    <p:sldId id="301" r:id="rId14"/>
    <p:sldId id="275" r:id="rId15"/>
    <p:sldId id="295" r:id="rId16"/>
    <p:sldId id="274" r:id="rId17"/>
    <p:sldId id="306" r:id="rId18"/>
    <p:sldId id="307" r:id="rId19"/>
    <p:sldId id="308" r:id="rId20"/>
    <p:sldId id="310" r:id="rId21"/>
    <p:sldId id="309" r:id="rId22"/>
    <p:sldId id="277" r:id="rId23"/>
    <p:sldId id="278" r:id="rId24"/>
    <p:sldId id="265" r:id="rId25"/>
    <p:sldId id="264" r:id="rId26"/>
    <p:sldId id="311" r:id="rId27"/>
    <p:sldId id="282" r:id="rId28"/>
    <p:sldId id="283" r:id="rId29"/>
    <p:sldId id="284" r:id="rId30"/>
    <p:sldId id="286" r:id="rId31"/>
    <p:sldId id="287" r:id="rId32"/>
    <p:sldId id="285" r:id="rId33"/>
    <p:sldId id="312" r:id="rId34"/>
    <p:sldId id="313" r:id="rId35"/>
    <p:sldId id="314" r:id="rId36"/>
    <p:sldId id="315" r:id="rId37"/>
    <p:sldId id="316" r:id="rId38"/>
    <p:sldId id="328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5" r:id="rId47"/>
    <p:sldId id="326" r:id="rId48"/>
    <p:sldId id="327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8376" autoAdjust="0"/>
  </p:normalViewPr>
  <p:slideViewPr>
    <p:cSldViewPr>
      <p:cViewPr varScale="1">
        <p:scale>
          <a:sx n="83" d="100"/>
          <a:sy n="83" d="100"/>
        </p:scale>
        <p:origin x="-468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en-US" altLang="zh-CN" baseline="0" dirty="0" smtClean="0"/>
              <a:t> –m </a:t>
            </a:r>
            <a:r>
              <a:rPr lang="en-US" altLang="zh-CN" baseline="0" dirty="0" err="1" smtClean="0"/>
              <a:t>django</a:t>
            </a:r>
            <a:r>
              <a:rPr lang="en-US" altLang="zh-CN" baseline="0" dirty="0" smtClean="0"/>
              <a:t> –version</a:t>
            </a:r>
          </a:p>
          <a:p>
            <a:r>
              <a:rPr lang="en-US" altLang="zh-CN" baseline="0" dirty="0" smtClean="0"/>
              <a:t>sublime atom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类似处理变量的函数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6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应用与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服务器进行通信的接口，实现了接口，才能访问网站</a:t>
            </a:r>
            <a:endParaRPr lang="en-US" altLang="zh-CN" dirty="0" smtClean="0"/>
          </a:p>
          <a:p>
            <a:r>
              <a:rPr lang="en-US" altLang="zh-CN" dirty="0" err="1" smtClean="0"/>
              <a:t>ALLOWED_HOSTS</a:t>
            </a:r>
            <a:r>
              <a:rPr lang="en-US" altLang="zh-CN" dirty="0" smtClean="0"/>
              <a:t> = [‘</a:t>
            </a:r>
            <a:r>
              <a:rPr lang="en-US" altLang="zh-CN" dirty="0" err="1" smtClean="0"/>
              <a:t>localhost</a:t>
            </a:r>
            <a:r>
              <a:rPr lang="en-US" altLang="zh-CN" dirty="0" smtClean="0"/>
              <a:t>’]</a:t>
            </a:r>
          </a:p>
          <a:p>
            <a:r>
              <a:rPr lang="en-US" altLang="zh-CN" dirty="0" smtClean="0"/>
              <a:t>MIDDLEWARE</a:t>
            </a:r>
            <a:r>
              <a:rPr lang="zh-CN" altLang="en-US" dirty="0" smtClean="0"/>
              <a:t>中间件，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自带的工具集</a:t>
            </a:r>
            <a:endParaRPr lang="en-US" altLang="zh-CN" dirty="0" smtClean="0"/>
          </a:p>
          <a:p>
            <a:r>
              <a:rPr lang="en-US" altLang="zh-CN" dirty="0" smtClean="0"/>
              <a:t>TEMPLATES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文件，模板、的配置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声明模块的文件，变成模块直接被引用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8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^$</a:t>
            </a:r>
            <a:r>
              <a:rPr lang="zh-CN" altLang="en-US" dirty="0" smtClean="0"/>
              <a:t>空字符串，约束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7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第三个参数，后台传递到前端的数据 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类型的数据</a:t>
            </a:r>
            <a:r>
              <a:rPr lang="en-US" altLang="zh-CN" dirty="0" smtClean="0"/>
              <a:t>{{</a:t>
            </a:r>
            <a:r>
              <a:rPr lang="zh-CN" altLang="en-US" dirty="0" smtClean="0"/>
              <a:t>参数名</a:t>
            </a:r>
            <a:r>
              <a:rPr lang="en-US" altLang="zh-CN" dirty="0" smtClean="0"/>
              <a:t>}}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58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/>
              <a:t>REST</a:t>
            </a:r>
            <a:r>
              <a:rPr lang="zh-CN" altLang="en-US" dirty="0" smtClean="0"/>
              <a:t>即表述性状态传递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admi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创建步骤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、命令行输入</a:t>
            </a:r>
            <a:r>
              <a:rPr lang="en-US" altLang="zh-CN" dirty="0" smtClean="0"/>
              <a:t>python </a:t>
            </a:r>
            <a:r>
              <a:rPr lang="en-US" altLang="zh-CN" dirty="0"/>
              <a:t>manage.py </a:t>
            </a:r>
            <a:r>
              <a:rPr lang="en-US" altLang="zh-CN" dirty="0" err="1"/>
              <a:t>startapp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、添加应用到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INSTALLED_APPS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69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03244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migrations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数据移植模块，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admin.py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应用的后台管理系统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apps.py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该应用的一些配置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</a:p>
          <a:p>
            <a:pPr marL="80010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数据模块，使用</a:t>
            </a: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创建应用程序数据表模型（对应数据库的相关操作）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应用目录介绍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tests.py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执行响应的代码所在模块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项目大部分代码在这里编写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应用目录介绍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 manage.py </a:t>
            </a:r>
            <a:r>
              <a:rPr lang="en-US" altLang="zh-CN" dirty="0" err="1" smtClean="0"/>
              <a:t>runserver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 9000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/>
              <a:t>D</a:t>
            </a:r>
            <a:r>
              <a:rPr lang="en-US" altLang="zh-CN" dirty="0" smtClean="0"/>
              <a:t>jango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28478"/>
            <a:ext cx="74168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03798"/>
            <a:ext cx="8056563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6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987574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urls.py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的正则表达式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29228"/>
              </p:ext>
            </p:extLst>
          </p:nvPr>
        </p:nvGraphicFramePr>
        <p:xfrm>
          <a:off x="683568" y="2067694"/>
          <a:ext cx="799288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56886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kern="12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r‘^admin</a:t>
                      </a: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/$'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字符串前面加“ 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”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是为了防止字符串中出现类似“</a:t>
                      </a:r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\t”</a:t>
                      </a:r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字符时被转义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匹配字符串开头；在多行模式中匹配每一行的开头 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匹配字符串末尾；在多行模式中匹配每一行末尾。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  <a:r>
                        <a:rPr lang="en-US" altLang="zh-CN" sz="2000" b="0" i="0" u="none" strike="noStrike" kern="1200" baseline="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$ </a:t>
                      </a:r>
                      <a:r>
                        <a:rPr lang="en-US" altLang="zh-CN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abc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799" y="915566"/>
            <a:ext cx="7056784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MiniBLog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52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views.py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每个响应对应一个函数，函数必须返回一个响应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函数必须存在一个参数，一般为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根目录下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urls.py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形式存在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函数放在</a:t>
            </a:r>
            <a:r>
              <a:rPr lang="en-US" altLang="zh-CN" sz="2400" dirty="0" err="1" smtClean="0"/>
              <a:t>urlpatterns</a:t>
            </a:r>
            <a:r>
              <a:rPr lang="zh-CN" altLang="en-US" sz="2400" dirty="0" smtClean="0"/>
              <a:t>列表中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函数三个参数：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正则，对应方法，名称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Django</a:t>
            </a:r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41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settings.py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django</a:t>
            </a:r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39143"/>
            <a:ext cx="5348486" cy="296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2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、修改</a:t>
            </a:r>
            <a:r>
              <a:rPr lang="en-US" altLang="zh-CN" dirty="0"/>
              <a:t>urls.py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Django</a:t>
            </a:r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51670"/>
            <a:ext cx="35433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7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views.py</a:t>
            </a:r>
            <a:r>
              <a:rPr lang="zh-CN" altLang="en-US" dirty="0" smtClean="0"/>
              <a:t>中实现方法</a:t>
            </a:r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Django</a:t>
            </a:r>
            <a:r>
              <a:rPr lang="zh-CN" altLang="en-US" dirty="0"/>
              <a:t>第一个</a:t>
            </a:r>
            <a:r>
              <a:rPr lang="en-US" altLang="zh-CN" dirty="0"/>
              <a:t>Demo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7694"/>
            <a:ext cx="45815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1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799" y="915566"/>
            <a:ext cx="7056784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MiniBLog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4850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en-US" altLang="zh-CN" sz="2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urls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中引入</a:t>
            </a: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，并重新配置</a:t>
            </a: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r'^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/'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include(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api.urls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urls.py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文件，格式与根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urls.api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django.conf.urls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urlpatterns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[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url(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r'^login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/'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views.Login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urls.py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名称是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配置的是总路径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的完善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6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799" y="915566"/>
            <a:ext cx="7056784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MiniBLog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70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emplates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模板语言（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 Template Language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emplates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9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/>
              <a:t>t</a:t>
            </a:r>
            <a:r>
              <a:rPr lang="en-US" altLang="zh-CN" dirty="0" smtClean="0"/>
              <a:t>emplates</a:t>
            </a:r>
            <a:r>
              <a:rPr lang="zh-CN" altLang="en-US" dirty="0" smtClean="0"/>
              <a:t>下创建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views.py</a:t>
            </a:r>
            <a:r>
              <a:rPr lang="zh-CN" altLang="en-US" dirty="0" smtClean="0"/>
              <a:t>中返回</a:t>
            </a:r>
            <a:r>
              <a:rPr lang="en-US" altLang="zh-CN" dirty="0" smtClean="0"/>
              <a:t>render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/>
              <a:t>First(request):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/>
              <a:t>return  </a:t>
            </a:r>
            <a:r>
              <a:rPr lang="en-US" altLang="zh-CN" sz="2400" dirty="0"/>
              <a:t>render(</a:t>
            </a:r>
            <a:r>
              <a:rPr lang="en-US" altLang="zh-CN" sz="2400" dirty="0" err="1"/>
              <a:t>request,</a:t>
            </a:r>
            <a:r>
              <a:rPr lang="en-US" altLang="zh-CN" sz="2400" b="1" dirty="0" err="1"/>
              <a:t>"index.html</a:t>
            </a:r>
            <a:r>
              <a:rPr lang="en-US" altLang="zh-CN" sz="2400" b="1" dirty="0" smtClean="0"/>
              <a:t>"</a:t>
            </a:r>
            <a:r>
              <a:rPr lang="en-US" altLang="zh-CN" sz="2400" dirty="0" smtClean="0"/>
              <a:t>)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或者</a:t>
            </a:r>
            <a:r>
              <a:rPr lang="en-US" altLang="zh-CN" sz="2400" b="1" dirty="0"/>
              <a:t>return </a:t>
            </a:r>
            <a:r>
              <a:rPr lang="en-US" altLang="zh-CN" sz="2400" dirty="0"/>
              <a:t>render(</a:t>
            </a:r>
            <a:r>
              <a:rPr lang="en-US" altLang="zh-CN" sz="2400" dirty="0" err="1"/>
              <a:t>request,</a:t>
            </a:r>
            <a:r>
              <a:rPr lang="en-US" altLang="zh-CN" sz="2400" b="1" dirty="0" err="1"/>
              <a:t>"Login.html</a:t>
            </a:r>
            <a:r>
              <a:rPr lang="en-US" altLang="zh-CN" sz="2400" b="1" dirty="0"/>
              <a:t>"</a:t>
            </a:r>
            <a:r>
              <a:rPr lang="en-US" altLang="zh-CN" sz="2400" dirty="0"/>
              <a:t>,{</a:t>
            </a:r>
            <a:r>
              <a:rPr lang="en-US" altLang="zh-CN" sz="2400" b="1" dirty="0"/>
              <a:t>"</a:t>
            </a:r>
            <a:r>
              <a:rPr lang="en-US" altLang="zh-CN" sz="2400" b="1" dirty="0" err="1"/>
              <a:t>name"</a:t>
            </a:r>
            <a:r>
              <a:rPr lang="en-US" altLang="zh-CN" sz="2400" dirty="0" err="1"/>
              <a:t>:</a:t>
            </a:r>
            <a:r>
              <a:rPr lang="en-US" altLang="zh-CN" sz="2400" b="1" dirty="0" err="1"/>
              <a:t>"tom</a:t>
            </a:r>
            <a:r>
              <a:rPr lang="en-US" altLang="zh-CN" sz="2400" b="1" dirty="0" smtClean="0"/>
              <a:t>"</a:t>
            </a:r>
            <a:r>
              <a:rPr lang="en-US" altLang="zh-CN" sz="2400" dirty="0" smtClean="0"/>
              <a:t>})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页面</a:t>
            </a:r>
            <a:r>
              <a:rPr lang="zh-CN" altLang="en-US" sz="2400" dirty="0" smtClean="0"/>
              <a:t>中获取参数</a:t>
            </a:r>
            <a:r>
              <a:rPr lang="en-US" altLang="zh-CN" sz="2400" dirty="0" smtClean="0"/>
              <a:t>{{name}}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templates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8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HttpResponse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类存在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django.http.HttpResponse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中，以字符串的形式传递给前端页面数据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render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函数，第一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个参数是请求对象的，第二个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index.html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templates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8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处理流程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10" y="627534"/>
            <a:ext cx="6504192" cy="399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4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799" y="915566"/>
            <a:ext cx="7056784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MiniBLog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99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对应数据库中的一个表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以类的方式表现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包含了一些基本字段以及数据的一些行为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8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/>
              <a:t>ORM</a:t>
            </a:r>
            <a:r>
              <a:rPr lang="zh-CN" altLang="en-US" dirty="0" smtClean="0"/>
              <a:t>对象关系映射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对象和数据库之间的映射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隐藏了数据访问的细节，不需要编写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3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models.py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中创建类继承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models.Model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，在数据库对应一个表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、字段即类中属性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/>
              <a:t>class Person(</a:t>
            </a:r>
            <a:r>
              <a:rPr lang="en-US" altLang="zh-CN" sz="2000" dirty="0" err="1"/>
              <a:t>models.Model</a:t>
            </a:r>
            <a:r>
              <a:rPr lang="en-US" altLang="zh-CN" sz="2000" dirty="0" smtClean="0"/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</a:t>
            </a:r>
            <a:r>
              <a:rPr lang="en-US" altLang="zh-CN" sz="2000" dirty="0" err="1"/>
              <a:t>first_name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models.CharField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max_length</a:t>
            </a:r>
            <a:r>
              <a:rPr lang="en-US" altLang="zh-CN" sz="2000" dirty="0"/>
              <a:t>=30) </a:t>
            </a:r>
            <a:r>
              <a:rPr lang="en-US" altLang="zh-CN" sz="2000" dirty="0" err="1"/>
              <a:t>last_name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models.CharField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max_length</a:t>
            </a:r>
            <a:r>
              <a:rPr lang="en-US" altLang="zh-CN" sz="2000" dirty="0"/>
              <a:t>=30)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迁移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每一次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models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文件发生修改，都需要执行以下的命令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manage.py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makemigrations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（应用名）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migrate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3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044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jango?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的高级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开发框架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能够让开发人员进行高效且快速的开发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高度集成，而且开源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2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it-IT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 sqlmigrate  api </a:t>
            </a:r>
            <a:r>
              <a:rPr lang="it-IT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</a:t>
            </a: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默认数据库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sqlite3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的数据库在根目录下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db.sqlite3</a:t>
            </a:r>
            <a:endParaRPr lang="it-IT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en-US" sz="2800" dirty="0" smtClean="0"/>
              <a:t>使用</a:t>
            </a:r>
            <a:r>
              <a:rPr lang="zh-CN" altLang="en-US" sz="2800" dirty="0"/>
              <a:t>第三方</a:t>
            </a:r>
            <a:r>
              <a:rPr lang="en-US" altLang="zh-CN" sz="2800" dirty="0" smtClean="0"/>
              <a:t>SQLite </a:t>
            </a:r>
            <a:r>
              <a:rPr lang="en-US" altLang="zh-CN" sz="2800" dirty="0"/>
              <a:t>Expert Personal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查看数据库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0324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后台步骤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/>
              <a:t>views.py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import models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err="1"/>
              <a:t>def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getPerson</a:t>
            </a:r>
            <a:r>
              <a:rPr lang="en-US" altLang="zh-CN" sz="2400" dirty="0"/>
              <a:t>(request):</a:t>
            </a:r>
            <a:br>
              <a:rPr lang="en-US" altLang="zh-CN" sz="2400" dirty="0"/>
            </a:br>
            <a:r>
              <a:rPr lang="en-US" altLang="zh-CN" sz="2400" dirty="0"/>
              <a:t>    p=</a:t>
            </a:r>
            <a:r>
              <a:rPr lang="en-US" altLang="zh-CN" sz="2400" dirty="0" err="1"/>
              <a:t>models.Person.objects.get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pk</a:t>
            </a:r>
            <a:r>
              <a:rPr lang="en-US" altLang="zh-CN" sz="2400" dirty="0"/>
              <a:t>=1)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en-US" altLang="zh-CN" sz="2400" b="1" dirty="0"/>
              <a:t>return </a:t>
            </a:r>
            <a:r>
              <a:rPr lang="en-US" altLang="zh-CN" sz="2400" dirty="0"/>
              <a:t>render(</a:t>
            </a:r>
            <a:r>
              <a:rPr lang="en-US" altLang="zh-CN" sz="2400" dirty="0" err="1"/>
              <a:t>request,</a:t>
            </a:r>
            <a:r>
              <a:rPr lang="en-US" altLang="zh-CN" sz="2400" b="1" dirty="0" err="1"/>
              <a:t>"index.html</a:t>
            </a:r>
            <a:r>
              <a:rPr lang="en-US" altLang="zh-CN" sz="2400" b="1" dirty="0"/>
              <a:t>"</a:t>
            </a:r>
            <a:r>
              <a:rPr lang="en-US" altLang="zh-CN" sz="2400" dirty="0"/>
              <a:t>,{</a:t>
            </a:r>
            <a:r>
              <a:rPr lang="en-US" altLang="zh-CN" sz="2400" b="1" dirty="0"/>
              <a:t>'</a:t>
            </a:r>
            <a:r>
              <a:rPr lang="en-US" altLang="zh-CN" sz="2400" b="1" dirty="0" err="1"/>
              <a:t>person'</a:t>
            </a:r>
            <a:r>
              <a:rPr lang="en-US" altLang="zh-CN" sz="2400" dirty="0" err="1"/>
              <a:t>:p</a:t>
            </a:r>
            <a:r>
              <a:rPr lang="en-US" altLang="zh-CN" sz="2400" dirty="0" smtClean="0"/>
              <a:t>})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前端步骤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模板直接使用对象及对象的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”.”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&gt;{{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first_name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}}&lt;/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页面呈现数据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5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手动创建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err="1" smtClean="0"/>
              <a:t>django</a:t>
            </a:r>
            <a:r>
              <a:rPr lang="en-US" altLang="zh-CN" dirty="0" smtClean="0"/>
              <a:t>-admin </a:t>
            </a:r>
            <a:r>
              <a:rPr lang="en-US" altLang="zh-CN" dirty="0" err="1" smtClean="0"/>
              <a:t>startproject</a:t>
            </a:r>
            <a:r>
              <a:rPr lang="en-US" altLang="zh-CN" dirty="0" smtClean="0"/>
              <a:t> </a:t>
            </a:r>
            <a:r>
              <a:rPr lang="zh-CN" altLang="en-US" dirty="0" smtClean="0"/>
              <a:t>项目名</a:t>
            </a:r>
            <a:endParaRPr lang="en-US" altLang="zh-CN" dirty="0" smtClean="0"/>
          </a:p>
          <a:p>
            <a:r>
              <a:rPr lang="zh-CN" altLang="en-US" dirty="0"/>
              <a:t>手动创建</a:t>
            </a:r>
            <a:r>
              <a:rPr lang="en-US" altLang="zh-CN" dirty="0" smtClean="0"/>
              <a:t>Django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/>
              <a:t>python </a:t>
            </a:r>
            <a:r>
              <a:rPr lang="en-US" altLang="zh-CN" dirty="0" smtClean="0"/>
              <a:t>manage.py </a:t>
            </a:r>
            <a:r>
              <a:rPr lang="en-US" altLang="zh-CN" dirty="0" err="1" smtClean="0"/>
              <a:t>startapp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应用名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个项目可以有多个应用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5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799" y="915566"/>
            <a:ext cx="7056784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MiniBLog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356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自带的一个功能强大的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自动化数据管理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授权的用户可直接在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中管理数据库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提供了许多针对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的定制功能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Admin</a:t>
            </a:r>
            <a:r>
              <a:rPr lang="zh-CN" altLang="en-US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6920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843558"/>
            <a:ext cx="8229600" cy="339447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超级用户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 smtClean="0"/>
              <a:t>python </a:t>
            </a:r>
            <a:r>
              <a:rPr lang="en-US" altLang="zh-CN" sz="2800" dirty="0"/>
              <a:t>manage.py </a:t>
            </a:r>
            <a:r>
              <a:rPr lang="en-US" altLang="zh-CN" sz="2800" dirty="0" err="1" smtClean="0"/>
              <a:t>createsuperuser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、入口地址：</a:t>
            </a:r>
            <a:r>
              <a:rPr lang="en-US" altLang="zh-CN" sz="2800" dirty="0">
                <a:hlinkClick r:id="rId2"/>
              </a:rPr>
              <a:t>http://localhost:8000/admin</a:t>
            </a:r>
            <a:r>
              <a:rPr lang="en-US" altLang="zh-CN" sz="2800" dirty="0" smtClean="0">
                <a:hlinkClick r:id="rId2"/>
              </a:rPr>
              <a:t>/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、修改</a:t>
            </a:r>
            <a:r>
              <a:rPr lang="en-US" altLang="zh-CN" sz="2800" dirty="0" smtClean="0"/>
              <a:t>settings.py</a:t>
            </a:r>
            <a:r>
              <a:rPr lang="zh-CN" altLang="en-US" sz="2800" dirty="0" smtClean="0"/>
              <a:t>中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/>
              <a:t>LANGUAGE_CODE</a:t>
            </a:r>
            <a:r>
              <a:rPr lang="en-US" altLang="zh-CN" sz="2800" dirty="0"/>
              <a:t> = </a:t>
            </a:r>
            <a:r>
              <a:rPr lang="en-US" altLang="zh-CN" sz="2800" b="1" dirty="0"/>
              <a:t>'</a:t>
            </a:r>
            <a:r>
              <a:rPr lang="en-US" altLang="zh-CN" sz="2800" b="1" dirty="0" err="1"/>
              <a:t>zh</a:t>
            </a:r>
            <a:r>
              <a:rPr lang="en-US" altLang="zh-CN" sz="2800" b="1" dirty="0"/>
              <a:t>-Hans'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、配置应用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admin.py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中引入自身的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模块（或者模型类）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admin.py: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site.register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models.Article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修改数据默认显示名称</a:t>
            </a:r>
            <a:endParaRPr lang="en-US" altLang="zh-CN" dirty="0" smtClean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Article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类下添加一个方法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__(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__(self)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b="1" dirty="0" err="1"/>
              <a:t>def</a:t>
            </a:r>
            <a:r>
              <a:rPr lang="en-US" altLang="zh-CN" sz="2000" b="1" dirty="0"/>
              <a:t> </a:t>
            </a:r>
            <a:r>
              <a:rPr lang="en-US" altLang="zh-CN" sz="2000" dirty="0"/>
              <a:t>__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__(self):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smtClean="0"/>
              <a:t>		</a:t>
            </a:r>
            <a:r>
              <a:rPr lang="en-US" altLang="zh-CN" sz="2000" b="1" dirty="0" smtClean="0"/>
              <a:t>return </a:t>
            </a:r>
            <a:r>
              <a:rPr lang="en-US" altLang="zh-CN" sz="2000" dirty="0" err="1" smtClean="0"/>
              <a:t>self.title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显示其他列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/>
              <a:t>在</a:t>
            </a:r>
            <a:r>
              <a:rPr lang="en-US" altLang="zh-CN" sz="2000" b="1" dirty="0" smtClean="0"/>
              <a:t>admin.py</a:t>
            </a:r>
            <a:r>
              <a:rPr lang="zh-CN" altLang="en-US" sz="2000" b="1" dirty="0" smtClean="0"/>
              <a:t>中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class </a:t>
            </a:r>
            <a:r>
              <a:rPr lang="en-US" altLang="zh-CN" sz="2000" dirty="0" err="1"/>
              <a:t>BlogAdmin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admin.ModelAdmin</a:t>
            </a:r>
            <a:r>
              <a:rPr lang="en-US" altLang="zh-CN" sz="2000" dirty="0"/>
              <a:t>):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r>
              <a:rPr lang="en-US" altLang="zh-CN" sz="2000" dirty="0" err="1"/>
              <a:t>list_display</a:t>
            </a:r>
            <a:r>
              <a:rPr lang="en-US" altLang="zh-CN" sz="2000" dirty="0"/>
              <a:t> = (</a:t>
            </a:r>
            <a:r>
              <a:rPr lang="en-US" altLang="zh-CN" sz="2000" b="1" dirty="0"/>
              <a:t>'title'</a:t>
            </a:r>
            <a:r>
              <a:rPr lang="en-US" altLang="zh-CN" sz="2000" dirty="0"/>
              <a:t>,</a:t>
            </a:r>
            <a:r>
              <a:rPr lang="en-US" altLang="zh-CN" sz="2000" b="1" dirty="0"/>
              <a:t>'content'</a:t>
            </a:r>
            <a:r>
              <a:rPr lang="en-US" altLang="zh-CN" sz="2000" dirty="0"/>
              <a:t>,</a:t>
            </a:r>
            <a:r>
              <a:rPr lang="en-US" altLang="zh-CN" sz="2000" b="1" dirty="0"/>
              <a:t>'</a:t>
            </a:r>
            <a:r>
              <a:rPr lang="en-US" altLang="zh-CN" sz="2000" b="1" dirty="0" err="1"/>
              <a:t>pubTime</a:t>
            </a:r>
            <a:r>
              <a:rPr lang="en-US" altLang="zh-CN" sz="2000" b="1" dirty="0"/>
              <a:t>'</a:t>
            </a:r>
            <a:r>
              <a:rPr lang="en-US" altLang="zh-CN" sz="2000" dirty="0"/>
              <a:t>)</a:t>
            </a:r>
            <a:r>
              <a:rPr lang="en-US" altLang="zh-CN" sz="2000" i="1" dirty="0"/>
              <a:t>#</a:t>
            </a:r>
            <a:r>
              <a:rPr lang="zh-CN" altLang="en-US" sz="2000" i="1" dirty="0"/>
              <a:t>页面显示指定的列</a:t>
            </a:r>
            <a:br>
              <a:rPr lang="zh-CN" altLang="en-US" sz="2000" i="1" dirty="0"/>
            </a:br>
            <a:r>
              <a:rPr lang="zh-CN" altLang="en-US" sz="2000" i="1" dirty="0"/>
              <a:t>    </a:t>
            </a:r>
            <a:r>
              <a:rPr lang="en-US" altLang="zh-CN" sz="2000" dirty="0" err="1"/>
              <a:t>list_filter</a:t>
            </a:r>
            <a:r>
              <a:rPr lang="en-US" altLang="zh-CN" sz="2000" dirty="0"/>
              <a:t> = [</a:t>
            </a:r>
            <a:r>
              <a:rPr lang="en-US" altLang="zh-CN" sz="2000" b="1" dirty="0"/>
              <a:t>'title'</a:t>
            </a:r>
            <a:r>
              <a:rPr lang="en-US" altLang="zh-CN" sz="2000" dirty="0"/>
              <a:t>]</a:t>
            </a:r>
            <a:r>
              <a:rPr lang="en-US" altLang="zh-CN" sz="2000" i="1" dirty="0"/>
              <a:t>#</a:t>
            </a:r>
            <a:r>
              <a:rPr lang="zh-CN" altLang="en-US" sz="2000" i="1" dirty="0"/>
              <a:t>页面实现过滤的作用</a:t>
            </a:r>
            <a:br>
              <a:rPr lang="zh-CN" altLang="en-US" sz="2000" i="1" dirty="0"/>
            </a:br>
            <a:r>
              <a:rPr lang="zh-CN" altLang="en-US" sz="2000" i="1" dirty="0"/>
              <a:t>    </a:t>
            </a:r>
            <a:r>
              <a:rPr lang="en-US" altLang="zh-CN" sz="2000" dirty="0" err="1"/>
              <a:t>search_fields</a:t>
            </a:r>
            <a:r>
              <a:rPr lang="en-US" altLang="zh-CN" sz="2000" dirty="0"/>
              <a:t> = [</a:t>
            </a:r>
            <a:r>
              <a:rPr lang="en-US" altLang="zh-CN" sz="2000" b="1" dirty="0"/>
              <a:t>'title'</a:t>
            </a:r>
            <a:r>
              <a:rPr lang="en-US" altLang="zh-CN" sz="2000" dirty="0"/>
              <a:t>]</a:t>
            </a:r>
            <a:r>
              <a:rPr lang="en-US" altLang="zh-CN" sz="2000" i="1" dirty="0"/>
              <a:t>#</a:t>
            </a:r>
            <a:r>
              <a:rPr lang="zh-CN" altLang="en-US" sz="2000" i="1" dirty="0"/>
              <a:t>页面实现搜索的</a:t>
            </a:r>
            <a:r>
              <a:rPr lang="zh-CN" altLang="en-US" sz="2000" i="1" dirty="0" smtClean="0"/>
              <a:t>作用</a:t>
            </a:r>
            <a:endParaRPr lang="en-US" altLang="zh-CN" sz="2000" i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err="1"/>
              <a:t>admin.site.register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models.Blog,BlogAdmin</a:t>
            </a:r>
            <a:r>
              <a:rPr lang="en-US" altLang="zh-CN" sz="2000" dirty="0"/>
              <a:t>)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Admin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2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主页面内容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文章标题</a:t>
            </a:r>
            <a:r>
              <a:rPr lang="zh-CN" altLang="en-US" dirty="0"/>
              <a:t>列表（超链接）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发表博客按钮（超链接）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列表编写思路</a:t>
            </a:r>
            <a:endParaRPr lang="en-US" altLang="zh-CN" sz="3200" dirty="0"/>
          </a:p>
          <a:p>
            <a:pPr lvl="1"/>
            <a:r>
              <a:rPr lang="zh-CN" altLang="en-US" dirty="0"/>
              <a:t>从数据库中取出所有的</a:t>
            </a:r>
            <a:r>
              <a:rPr lang="en-US" altLang="zh-CN" dirty="0"/>
              <a:t>blog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将对象打包成列表，传递到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前端以标题超链接的形式逐个列出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主页面开发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6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6799" y="915566"/>
            <a:ext cx="7056784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MiniBLog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43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模板中的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{% for xx in </a:t>
            </a:r>
            <a:r>
              <a:rPr lang="en-US" altLang="zh-CN" dirty="0" err="1" smtClean="0"/>
              <a:t>xxs</a:t>
            </a:r>
            <a:r>
              <a:rPr lang="en-US" altLang="zh-CN" dirty="0" smtClean="0"/>
              <a:t> %}</a:t>
            </a:r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{% </a:t>
            </a:r>
            <a:r>
              <a:rPr lang="en-US" altLang="zh-CN" dirty="0" err="1" smtClean="0"/>
              <a:t>endfor</a:t>
            </a:r>
            <a:r>
              <a:rPr lang="en-US" altLang="zh-CN" dirty="0" smtClean="0"/>
              <a:t> %}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主页面开发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800" dirty="0" smtClean="0"/>
              <a:t>views.py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dirty="0" err="1"/>
              <a:t>def</a:t>
            </a:r>
            <a:r>
              <a:rPr lang="en-US" altLang="zh-CN" sz="2800" b="1" dirty="0"/>
              <a:t> </a:t>
            </a:r>
            <a:r>
              <a:rPr lang="en-US" altLang="zh-CN" sz="2800" dirty="0" err="1"/>
              <a:t>getbloglist</a:t>
            </a:r>
            <a:r>
              <a:rPr lang="en-US" altLang="zh-CN" sz="2800" dirty="0"/>
              <a:t>(request):</a:t>
            </a:r>
            <a:br>
              <a:rPr lang="en-US" altLang="zh-CN" sz="2800" dirty="0"/>
            </a:br>
            <a:r>
              <a:rPr lang="en-US" altLang="zh-CN" sz="2800" dirty="0"/>
              <a:t>    articles = </a:t>
            </a:r>
            <a:r>
              <a:rPr lang="en-US" altLang="zh-CN" sz="2800" dirty="0" err="1"/>
              <a:t>models.Article.objects.all</a:t>
            </a:r>
            <a:r>
              <a:rPr lang="en-US" altLang="zh-CN" sz="2800" dirty="0"/>
              <a:t>()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b="1" dirty="0"/>
              <a:t>return </a:t>
            </a:r>
            <a:r>
              <a:rPr lang="en-US" altLang="zh-CN" sz="2800" dirty="0"/>
              <a:t>render(request, </a:t>
            </a:r>
            <a:r>
              <a:rPr lang="en-US" altLang="zh-CN" sz="2800" b="1" dirty="0"/>
              <a:t>"bloglist.html"</a:t>
            </a:r>
            <a:r>
              <a:rPr lang="en-US" altLang="zh-CN" sz="2800" dirty="0"/>
              <a:t>, {</a:t>
            </a:r>
            <a:r>
              <a:rPr lang="en-US" altLang="zh-CN" sz="2800" b="1" dirty="0"/>
              <a:t>'</a:t>
            </a:r>
            <a:r>
              <a:rPr lang="en-US" altLang="zh-CN" sz="2800" b="1" dirty="0" err="1"/>
              <a:t>paramarticles</a:t>
            </a:r>
            <a:r>
              <a:rPr lang="en-US" altLang="zh-CN" sz="2800" b="1" dirty="0"/>
              <a:t>'</a:t>
            </a:r>
            <a:r>
              <a:rPr lang="en-US" altLang="zh-CN" sz="2800" dirty="0"/>
              <a:t>: articles</a:t>
            </a:r>
            <a:r>
              <a:rPr lang="en-US" altLang="zh-CN" sz="2800" dirty="0" smtClean="0"/>
              <a:t>})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800" b="1" dirty="0"/>
              <a:t>getbloglist.html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dirty="0"/>
              <a:t>{% </a:t>
            </a:r>
            <a:r>
              <a:rPr lang="en-US" altLang="zh-CN" sz="2800" b="1" dirty="0"/>
              <a:t>for article in </a:t>
            </a:r>
            <a:r>
              <a:rPr lang="en-US" altLang="zh-CN" sz="2800" b="1" dirty="0" err="1"/>
              <a:t>paramarticles</a:t>
            </a:r>
            <a:r>
              <a:rPr lang="en-US" altLang="zh-CN" sz="2800" b="1" dirty="0"/>
              <a:t> </a:t>
            </a:r>
            <a:r>
              <a:rPr lang="en-US" altLang="zh-CN" sz="2800" dirty="0"/>
              <a:t>%}</a:t>
            </a:r>
            <a:br>
              <a:rPr lang="en-US" altLang="zh-CN" sz="2800" dirty="0"/>
            </a:br>
            <a:r>
              <a:rPr lang="en-US" altLang="zh-CN" sz="2800" dirty="0"/>
              <a:t>    &lt;</a:t>
            </a:r>
            <a:r>
              <a:rPr lang="en-US" altLang="zh-CN" sz="2800" b="1" dirty="0"/>
              <a:t>a </a:t>
            </a:r>
            <a:r>
              <a:rPr lang="en-US" altLang="zh-CN" sz="2800" b="1" dirty="0" err="1"/>
              <a:t>href</a:t>
            </a:r>
            <a:r>
              <a:rPr lang="en-US" altLang="zh-CN" sz="2800" b="1" dirty="0"/>
              <a:t>="viewblog.html"</a:t>
            </a:r>
            <a:r>
              <a:rPr lang="en-US" altLang="zh-CN" sz="2800" dirty="0"/>
              <a:t>&gt;{{ </a:t>
            </a:r>
            <a:r>
              <a:rPr lang="en-US" altLang="zh-CN" sz="2800" b="1" dirty="0" err="1"/>
              <a:t>article</a:t>
            </a:r>
            <a:r>
              <a:rPr lang="en-US" altLang="zh-CN" sz="2800" dirty="0" err="1"/>
              <a:t>.</a:t>
            </a:r>
            <a:r>
              <a:rPr lang="en-US" altLang="zh-CN" sz="2800" b="1" dirty="0" err="1"/>
              <a:t>title</a:t>
            </a:r>
            <a:r>
              <a:rPr lang="en-US" altLang="zh-CN" sz="2800" b="1" dirty="0"/>
              <a:t> </a:t>
            </a:r>
            <a:r>
              <a:rPr lang="en-US" altLang="zh-CN" sz="2800" dirty="0"/>
              <a:t>}}&lt;/</a:t>
            </a:r>
            <a:r>
              <a:rPr lang="en-US" altLang="zh-CN" sz="2800" b="1" dirty="0"/>
              <a:t>a</a:t>
            </a:r>
            <a:r>
              <a:rPr lang="en-US" altLang="zh-CN" sz="2800" dirty="0"/>
              <a:t>&gt;</a:t>
            </a:r>
            <a:br>
              <a:rPr lang="en-US" altLang="zh-CN" sz="2800" dirty="0"/>
            </a:br>
            <a:r>
              <a:rPr lang="en-US" altLang="zh-CN" sz="2800" dirty="0"/>
              <a:t>{% </a:t>
            </a:r>
            <a:r>
              <a:rPr lang="en-US" altLang="zh-CN" sz="2800" b="1" dirty="0" err="1"/>
              <a:t>endfor</a:t>
            </a:r>
            <a:r>
              <a:rPr lang="en-US" altLang="zh-CN" sz="2800" b="1" dirty="0"/>
              <a:t> </a:t>
            </a:r>
            <a:r>
              <a:rPr lang="en-US" altLang="zh-CN" sz="2800" dirty="0"/>
              <a:t>%}</a:t>
            </a:r>
            <a:endParaRPr lang="en-US" altLang="zh-CN" sz="28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主页面开发</a:t>
            </a:r>
          </a:p>
        </p:txBody>
      </p:sp>
    </p:spTree>
    <p:extLst>
      <p:ext uri="{BB962C8B-B14F-4D97-AF65-F5344CB8AC3E}">
        <p14:creationId xmlns:p14="http://schemas.microsoft.com/office/powerpoint/2010/main" val="349158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详情页内容</a:t>
            </a:r>
            <a:endParaRPr lang="en-US" altLang="zh-CN" dirty="0"/>
          </a:p>
          <a:p>
            <a:pPr lvl="1"/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修改按钮（</a:t>
            </a:r>
            <a:r>
              <a:rPr lang="zh-CN" altLang="en-US" dirty="0"/>
              <a:t>超链接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列表编写思路</a:t>
            </a:r>
            <a:endParaRPr lang="en-US" altLang="zh-CN" sz="3200" dirty="0"/>
          </a:p>
          <a:p>
            <a:pPr lvl="1"/>
            <a:r>
              <a:rPr lang="zh-CN" altLang="en-US" dirty="0"/>
              <a:t>从数据库中</a:t>
            </a:r>
            <a:r>
              <a:rPr lang="zh-CN" altLang="en-US" dirty="0" smtClean="0"/>
              <a:t>取出</a:t>
            </a:r>
            <a:r>
              <a:rPr lang="zh-CN" altLang="en-US" dirty="0" smtClean="0">
                <a:solidFill>
                  <a:srgbClr val="FF0000"/>
                </a:solidFill>
              </a:rPr>
              <a:t>指定的</a:t>
            </a:r>
            <a:r>
              <a:rPr lang="zh-CN" altLang="en-US" dirty="0" smtClean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zh-CN" altLang="en-US" dirty="0" smtClean="0"/>
              <a:t>对象传递</a:t>
            </a:r>
            <a:r>
              <a:rPr lang="zh-CN" altLang="en-US" dirty="0"/>
              <a:t>到</a:t>
            </a:r>
            <a:r>
              <a:rPr lang="zh-CN" altLang="en-US" dirty="0" smtClean="0"/>
              <a:t>前端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关键点是参数的传递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sz="28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blog</a:t>
            </a:r>
            <a:r>
              <a:rPr lang="zh-CN" altLang="en-US" dirty="0" smtClean="0"/>
              <a:t>详情页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0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699542"/>
            <a:ext cx="8229600" cy="3394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views.py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 smtClean="0"/>
              <a:t>def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blog_page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request,article_id</a:t>
            </a:r>
            <a:r>
              <a:rPr lang="en-US" altLang="zh-CN" sz="1800" dirty="0"/>
              <a:t>):</a:t>
            </a:r>
            <a:br>
              <a:rPr lang="en-US" altLang="zh-CN" sz="1800" dirty="0"/>
            </a:br>
            <a:r>
              <a:rPr lang="en-US" altLang="zh-CN" sz="1800" dirty="0"/>
              <a:t>    article = </a:t>
            </a:r>
            <a:r>
              <a:rPr lang="en-US" altLang="zh-CN" sz="1800" dirty="0" err="1"/>
              <a:t>models.Article.objects.get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pk</a:t>
            </a:r>
            <a:r>
              <a:rPr lang="en-US" altLang="zh-CN" sz="1800" dirty="0"/>
              <a:t>=</a:t>
            </a:r>
            <a:r>
              <a:rPr lang="en-US" altLang="zh-CN" sz="1800" dirty="0" err="1"/>
              <a:t>article_id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 return render(request, "viewblog.html", {'</a:t>
            </a:r>
            <a:r>
              <a:rPr lang="en-US" altLang="zh-CN" sz="1800" dirty="0" err="1"/>
              <a:t>paramarticle</a:t>
            </a:r>
            <a:r>
              <a:rPr lang="en-US" altLang="zh-CN" sz="1800" dirty="0"/>
              <a:t>': article})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blog_list.html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{{ </a:t>
            </a:r>
            <a:r>
              <a:rPr lang="en-US" altLang="zh-CN" sz="1800" dirty="0" err="1"/>
              <a:t>paramarticle.title</a:t>
            </a:r>
            <a:r>
              <a:rPr lang="en-US" altLang="zh-CN" sz="1800" dirty="0"/>
              <a:t> }}</a:t>
            </a:r>
            <a:br>
              <a:rPr lang="en-US" altLang="zh-CN" sz="1800" dirty="0"/>
            </a:br>
            <a:r>
              <a:rPr lang="en-US" altLang="zh-CN" sz="1800" dirty="0" smtClean="0"/>
              <a:t>{{ </a:t>
            </a:r>
            <a:r>
              <a:rPr lang="en-US" altLang="zh-CN" sz="1800" dirty="0" err="1"/>
              <a:t>paramarticle.content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}}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 smtClean="0"/>
              <a:t>ulrs.py </a:t>
            </a:r>
            <a:r>
              <a:rPr lang="zh-CN" altLang="en-US" sz="1800" dirty="0"/>
              <a:t>组</a:t>
            </a:r>
            <a:r>
              <a:rPr lang="zh-CN" altLang="en-US" sz="1800" dirty="0" smtClean="0"/>
              <a:t>名必须与参数名保持一致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url</a:t>
            </a:r>
            <a:r>
              <a:rPr lang="en-US" altLang="zh-CN" sz="1800" dirty="0"/>
              <a:t>(</a:t>
            </a:r>
            <a:r>
              <a:rPr lang="en-US" altLang="zh-CN" sz="1800" b="1" dirty="0"/>
              <a:t>r'^</a:t>
            </a:r>
            <a:r>
              <a:rPr lang="en-US" altLang="zh-CN" sz="1800" b="1" dirty="0" err="1"/>
              <a:t>blogpage</a:t>
            </a:r>
            <a:r>
              <a:rPr lang="en-US" altLang="zh-CN" sz="1800" b="1" dirty="0"/>
              <a:t>/(?P&lt;</a:t>
            </a:r>
            <a:r>
              <a:rPr lang="en-US" altLang="zh-CN" sz="1800" b="1" dirty="0" err="1">
                <a:solidFill>
                  <a:srgbClr val="FF0000"/>
                </a:solidFill>
              </a:rPr>
              <a:t>article_id</a:t>
            </a:r>
            <a:r>
              <a:rPr lang="en-US" altLang="zh-CN" sz="1800" b="1" dirty="0"/>
              <a:t>&gt;[0-9]+)$'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views.blog_page</a:t>
            </a:r>
            <a:r>
              <a:rPr lang="en-US" altLang="zh-CN" sz="1800" dirty="0" smtClean="0"/>
              <a:t>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http://localhost:8000/news/blogpage/1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blog</a:t>
            </a:r>
            <a:r>
              <a:rPr lang="zh-CN" altLang="en-US" dirty="0"/>
              <a:t>详情页</a:t>
            </a:r>
          </a:p>
        </p:txBody>
      </p:sp>
    </p:spTree>
    <p:extLst>
      <p:ext uri="{BB962C8B-B14F-4D97-AF65-F5344CB8AC3E}">
        <p14:creationId xmlns:p14="http://schemas.microsoft.com/office/powerpoint/2010/main" val="14569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超链接的目标地址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{%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‘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url_name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%}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url_name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配置文件中配置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r'^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blogpage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/(?P&lt;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article_id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&gt;[0-9]+)$'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views.blog_page,name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blog_page1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{%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blog_page1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article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%}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主页面</a:t>
            </a:r>
            <a:r>
              <a:rPr lang="zh-CN" altLang="en-US" dirty="0" smtClean="0"/>
              <a:t>开发（链接）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5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涉及到两个函数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页面本身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submit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，文本框为空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blog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，有文章对象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blog</a:t>
            </a:r>
            <a:r>
              <a:rPr lang="zh-CN" altLang="en-US" dirty="0" smtClean="0"/>
              <a:t>页面</a:t>
            </a:r>
            <a:r>
              <a:rPr lang="en-US" altLang="zh-CN" dirty="0" smtClean="0"/>
              <a:t>-</a:t>
            </a:r>
            <a:r>
              <a:rPr lang="zh-CN" altLang="en-US" dirty="0" smtClean="0"/>
              <a:t>编辑功能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1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写在模板汇总，属于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模板语言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可以修改模板中的变量，从而显示不同的内容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{{value | filter}}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{{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list_nums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length}}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过滤器可以叠加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{{value |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filter2}}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Template</a:t>
            </a:r>
            <a:r>
              <a:rPr lang="zh-CN" altLang="en-US" dirty="0" smtClean="0"/>
              <a:t>过滤器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417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Django1:</a:t>
            </a:r>
          </a:p>
          <a:p>
            <a:pPr marL="0" indent="0">
              <a:buNone/>
            </a:pPr>
            <a:r>
              <a:rPr lang="en-US" altLang="zh-CN" dirty="0" err="1" smtClean="0"/>
              <a:t>url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r</a:t>
            </a:r>
            <a:r>
              <a:rPr lang="en-US" altLang="zh-CN" b="1" dirty="0"/>
              <a:t>'^</a:t>
            </a:r>
            <a:r>
              <a:rPr lang="en-US" altLang="zh-CN" b="1" dirty="0" err="1"/>
              <a:t>getblog</a:t>
            </a:r>
            <a:r>
              <a:rPr lang="en-US" altLang="zh-CN" b="1" dirty="0"/>
              <a:t>/</a:t>
            </a:r>
            <a:r>
              <a:rPr lang="en-US" altLang="zh-CN" b="1" dirty="0">
                <a:solidFill>
                  <a:srgbClr val="FF0000"/>
                </a:solidFill>
              </a:rPr>
              <a:t>(?P&lt;</a:t>
            </a:r>
            <a:r>
              <a:rPr lang="en-US" altLang="zh-CN" b="1" dirty="0" err="1">
                <a:solidFill>
                  <a:srgbClr val="FF0000"/>
                </a:solidFill>
              </a:rPr>
              <a:t>blog_id</a:t>
            </a:r>
            <a:r>
              <a:rPr lang="en-US" altLang="zh-CN" b="1" dirty="0">
                <a:solidFill>
                  <a:srgbClr val="FF0000"/>
                </a:solidFill>
              </a:rPr>
              <a:t>&gt;[0-9]+)</a:t>
            </a:r>
            <a:r>
              <a:rPr lang="en-US" altLang="zh-CN" b="1" dirty="0"/>
              <a:t>$</a:t>
            </a:r>
            <a:r>
              <a:rPr lang="en-US" altLang="zh-CN" b="1" dirty="0">
                <a:solidFill>
                  <a:srgbClr val="FF0000"/>
                </a:solidFill>
              </a:rPr>
              <a:t>'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/>
              <a:t>views.getBlogDetail,</a:t>
            </a:r>
            <a:r>
              <a:rPr lang="en-US" altLang="zh-CN" dirty="0" err="1"/>
              <a:t>name</a:t>
            </a:r>
            <a:r>
              <a:rPr lang="en-US" altLang="zh-CN" dirty="0"/>
              <a:t>=</a:t>
            </a:r>
            <a:r>
              <a:rPr lang="en-US" altLang="zh-CN" b="1" dirty="0"/>
              <a:t>'bid'</a:t>
            </a:r>
            <a:r>
              <a:rPr lang="en-US" altLang="zh-CN" dirty="0"/>
              <a:t>),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Django2: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path</a:t>
            </a:r>
            <a:r>
              <a:rPr lang="en-US" altLang="zh-CN" dirty="0"/>
              <a:t>('articles/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int:year</a:t>
            </a:r>
            <a:r>
              <a:rPr lang="en-US" altLang="zh-CN" dirty="0">
                <a:solidFill>
                  <a:srgbClr val="FF0000"/>
                </a:solidFill>
              </a:rPr>
              <a:t>&gt;/',</a:t>
            </a:r>
            <a:r>
              <a:rPr lang="en-US" altLang="zh-CN" dirty="0"/>
              <a:t> </a:t>
            </a:r>
            <a:r>
              <a:rPr lang="en-US" altLang="zh-CN" dirty="0" err="1"/>
              <a:t>views.year_archive</a:t>
            </a:r>
            <a:r>
              <a:rPr lang="en-US" altLang="zh-CN" dirty="0"/>
              <a:t>),   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的正则表达式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40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104456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在线安装</a:t>
            </a:r>
            <a:endParaRPr lang="en-US" altLang="zh-CN" sz="3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</a:t>
            </a:r>
            <a:r>
              <a:rPr lang="en-US" altLang="zh-CN" sz="3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jango</a:t>
            </a:r>
          </a:p>
          <a:p>
            <a:r>
              <a:rPr lang="zh-CN" altLang="en-US" sz="3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离线安装</a:t>
            </a:r>
            <a:endParaRPr lang="en-US" altLang="zh-CN" sz="3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一：单击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.tar.gz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结尾的文件，并且对文件进行解压，进入到解压目录中，通过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命令进行安装。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     进入到目录名中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&gt;python setup.py install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方法二：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whl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文件本质上面是一个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包格式。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进入到目录名中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pip install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python-3.14.1-py2.py3-none-any.whl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安装</a:t>
            </a:r>
            <a:r>
              <a:rPr lang="en-US" altLang="zh-CN" dirty="0"/>
              <a:t>D</a:t>
            </a:r>
            <a:r>
              <a:rPr lang="en-US" altLang="zh-CN" dirty="0" smtClean="0"/>
              <a:t>jango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3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manage.py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项目进行交互的命令行工具集的入口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项目管理器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manage.py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项目目录介绍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4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/>
              <a:t>DjangoDemo</a:t>
            </a:r>
            <a:r>
              <a:rPr lang="zh-CN" altLang="en-US" dirty="0"/>
              <a:t>目录</a:t>
            </a:r>
            <a:endParaRPr lang="en-US" altLang="zh-CN" dirty="0"/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项目的一个容器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包含项目最基本的一些配置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目录名称不建议修改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项目目录介绍</a:t>
            </a:r>
          </a:p>
        </p:txBody>
      </p:sp>
    </p:spTree>
    <p:extLst>
      <p:ext uri="{BB962C8B-B14F-4D97-AF65-F5344CB8AC3E}">
        <p14:creationId xmlns:p14="http://schemas.microsoft.com/office/powerpoint/2010/main" val="17124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29994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wsgi.py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web server gateway interface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</a:t>
            </a: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服务器之间的接口</a:t>
            </a: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urls.py</a:t>
            </a: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2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项目所有的地址（页面）需要自己去配置</a:t>
            </a:r>
            <a:r>
              <a:rPr lang="en-US" altLang="zh-CN" sz="2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settings.py</a:t>
            </a:r>
          </a:p>
          <a:p>
            <a:pPr marL="457200" lvl="1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项目的总配置文件，包含数据库，</a:t>
            </a:r>
            <a:r>
              <a:rPr lang="en-US" altLang="zh-CN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应用，时间等各种配置</a:t>
            </a:r>
            <a:endParaRPr lang="en-US" altLang="zh-CN" sz="2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7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__init__.</a:t>
            </a:r>
            <a:r>
              <a:rPr lang="en-US" altLang="zh-CN" sz="3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</a:p>
          <a:p>
            <a:pPr marL="400050" lvl="2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sz="3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模块的文件</a:t>
            </a:r>
            <a:endParaRPr lang="en-US" alt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项目目录介绍</a:t>
            </a:r>
          </a:p>
        </p:txBody>
      </p:sp>
    </p:spTree>
    <p:extLst>
      <p:ext uri="{BB962C8B-B14F-4D97-AF65-F5344CB8AC3E}">
        <p14:creationId xmlns:p14="http://schemas.microsoft.com/office/powerpoint/2010/main" val="35160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jango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90" y="1419622"/>
            <a:ext cx="3814316" cy="241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699792" y="2308811"/>
            <a:ext cx="1008112" cy="331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11910"/>
            <a:ext cx="65230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648" y="77155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、有两种方式创建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4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2187</TotalTime>
  <Words>1301</Words>
  <Application>Microsoft Office PowerPoint</Application>
  <PresentationFormat>全屏显示(16:9)</PresentationFormat>
  <Paragraphs>299</Paragraphs>
  <Slides>48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moban</vt:lpstr>
      <vt:lpstr>Django的使用</vt:lpstr>
      <vt:lpstr>本章大纲</vt:lpstr>
      <vt:lpstr>Django简介</vt:lpstr>
      <vt:lpstr>本章大纲</vt:lpstr>
      <vt:lpstr>安装Django</vt:lpstr>
      <vt:lpstr>项目目录介绍</vt:lpstr>
      <vt:lpstr>项目目录介绍</vt:lpstr>
      <vt:lpstr>项目目录介绍</vt:lpstr>
      <vt:lpstr>Django第一个Demo</vt:lpstr>
      <vt:lpstr>创建应用</vt:lpstr>
      <vt:lpstr>应用目录介绍</vt:lpstr>
      <vt:lpstr>应用目录介绍</vt:lpstr>
      <vt:lpstr>启动Django服务器</vt:lpstr>
      <vt:lpstr>Python的正则表达式</vt:lpstr>
      <vt:lpstr>本章大纲</vt:lpstr>
      <vt:lpstr>Django第一个Demo</vt:lpstr>
      <vt:lpstr>django第一个Demo</vt:lpstr>
      <vt:lpstr>Django第一个Demo</vt:lpstr>
      <vt:lpstr>Django第一个Demo</vt:lpstr>
      <vt:lpstr>URL的完善</vt:lpstr>
      <vt:lpstr>本章大纲</vt:lpstr>
      <vt:lpstr>templates</vt:lpstr>
      <vt:lpstr>templates</vt:lpstr>
      <vt:lpstr>templates</vt:lpstr>
      <vt:lpstr>django处理流程</vt:lpstr>
      <vt:lpstr>本章大纲</vt:lpstr>
      <vt:lpstr>Models</vt:lpstr>
      <vt:lpstr>Models</vt:lpstr>
      <vt:lpstr>Models</vt:lpstr>
      <vt:lpstr>Models</vt:lpstr>
      <vt:lpstr>页面呈现数据</vt:lpstr>
      <vt:lpstr>注意</vt:lpstr>
      <vt:lpstr>本章大纲</vt:lpstr>
      <vt:lpstr>Admin实例</vt:lpstr>
      <vt:lpstr>配置Admin</vt:lpstr>
      <vt:lpstr>配置Admin</vt:lpstr>
      <vt:lpstr>配置Admin</vt:lpstr>
      <vt:lpstr>配置Admin</vt:lpstr>
      <vt:lpstr>主页面开发</vt:lpstr>
      <vt:lpstr>主页面开发</vt:lpstr>
      <vt:lpstr>主页面开发</vt:lpstr>
      <vt:lpstr>blog详情页</vt:lpstr>
      <vt:lpstr>blog详情页</vt:lpstr>
      <vt:lpstr>主页面开发（链接）</vt:lpstr>
      <vt:lpstr>添加blog页面</vt:lpstr>
      <vt:lpstr>添加blog页面-编辑功能</vt:lpstr>
      <vt:lpstr>Template过滤器</vt:lpstr>
      <vt:lpstr>Django的正则表达式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546</cp:revision>
  <dcterms:modified xsi:type="dcterms:W3CDTF">2018-11-08T09:01:58Z</dcterms:modified>
</cp:coreProperties>
</file>