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82841" autoAdjust="0"/>
  </p:normalViewPr>
  <p:slideViewPr>
    <p:cSldViewPr>
      <p:cViewPr varScale="1">
        <p:scale>
          <a:sx n="77" d="100"/>
          <a:sy n="77" d="100"/>
        </p:scale>
        <p:origin x="-9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DE43E-AE57-4683-A429-3F46F1978ACA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46159-298F-49F6-A69B-FA3570BA1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en-US" altLang="zh-CN" baseline="0" dirty="0" smtClean="0"/>
              <a:t> –m </a:t>
            </a:r>
            <a:r>
              <a:rPr lang="en-US" altLang="zh-CN" baseline="0" dirty="0" err="1" smtClean="0"/>
              <a:t>django</a:t>
            </a:r>
            <a:r>
              <a:rPr lang="en-US" altLang="zh-CN" baseline="0" dirty="0" smtClean="0"/>
              <a:t> –version</a:t>
            </a:r>
          </a:p>
          <a:p>
            <a:r>
              <a:rPr lang="en-US" altLang="zh-CN" baseline="0" dirty="0" smtClean="0"/>
              <a:t>sublime atom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3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application/x-www-form-</a:t>
            </a:r>
            <a:r>
              <a:rPr lang="en-US" altLang="zh-CN" dirty="0" err="1" smtClean="0"/>
              <a:t>urlencoded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68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46159-298F-49F6-A69B-FA3570BA1A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7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614150"/>
            <a:ext cx="9144000" cy="4658165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994" y="843558"/>
            <a:ext cx="8229600" cy="33944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0"/>
            <a:ext cx="9022231" cy="614150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789552"/>
            <a:ext cx="7666037" cy="34813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4895851"/>
            <a:ext cx="349250" cy="1559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-828600" y="-121704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5588" cy="614150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Django</a:t>
            </a:r>
            <a:r>
              <a:rPr lang="zh-CN" altLang="en-US" smtClean="0"/>
              <a:t>接口开发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448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(Form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66788"/>
            <a:ext cx="906621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467544" y="1275606"/>
            <a:ext cx="6120680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4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6" y="771550"/>
            <a:ext cx="817488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771800" y="1707654"/>
            <a:ext cx="40324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15616" y="4227934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JSON</a:t>
            </a:r>
            <a:r>
              <a:rPr lang="zh-CN" altLang="en-US" dirty="0"/>
              <a:t>编码的字符串转换回一个</a:t>
            </a:r>
            <a:r>
              <a:rPr lang="en-US" altLang="zh-CN" dirty="0"/>
              <a:t>Python</a:t>
            </a:r>
            <a:r>
              <a:rPr lang="zh-CN" altLang="en-US" dirty="0"/>
              <a:t>数据结构：</a:t>
            </a:r>
          </a:p>
          <a:p>
            <a:r>
              <a:rPr lang="en-US" altLang="zh-CN" dirty="0"/>
              <a:t>data = </a:t>
            </a:r>
            <a:r>
              <a:rPr lang="en-US" altLang="zh-CN" dirty="0" err="1"/>
              <a:t>json.loads</a:t>
            </a:r>
            <a:r>
              <a:rPr lang="en-US" altLang="zh-CN" dirty="0"/>
              <a:t>(</a:t>
            </a:r>
            <a:r>
              <a:rPr lang="en-US" altLang="zh-CN" dirty="0" err="1"/>
              <a:t>json_str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8233445" cy="282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11560" y="4227934"/>
            <a:ext cx="70813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json.dumps</a:t>
            </a:r>
            <a:r>
              <a:rPr lang="en-US" altLang="zh-CN" sz="2400" dirty="0">
                <a:latin typeface="+mn-ea"/>
              </a:rPr>
              <a:t> : </a:t>
            </a:r>
            <a:r>
              <a:rPr lang="zh-CN" altLang="en-US" sz="2400" dirty="0"/>
              <a:t>将</a:t>
            </a:r>
            <a:r>
              <a:rPr lang="en-US" altLang="zh-CN" sz="2400" dirty="0"/>
              <a:t>Python</a:t>
            </a:r>
            <a:r>
              <a:rPr lang="zh-CN" altLang="en-US" sz="2400" dirty="0"/>
              <a:t>数据结构转换为</a:t>
            </a:r>
            <a:r>
              <a:rPr lang="en-US" altLang="zh-CN" sz="2400" dirty="0" err="1"/>
              <a:t>JSON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884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843558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、直接返回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/>
              <a:t>return </a:t>
            </a:r>
            <a:r>
              <a:rPr lang="en-US" altLang="zh-CN" dirty="0" err="1"/>
              <a:t>JsonResponse</a:t>
            </a:r>
            <a:r>
              <a:rPr lang="en-US" altLang="zh-CN" dirty="0"/>
              <a:t>({</a:t>
            </a:r>
            <a:r>
              <a:rPr lang="en-US" altLang="zh-CN" b="1" dirty="0"/>
              <a:t>"status"</a:t>
            </a:r>
            <a:r>
              <a:rPr lang="en-US" altLang="zh-CN" dirty="0"/>
              <a:t>: 200, </a:t>
            </a:r>
            <a:r>
              <a:rPr lang="en-US" altLang="zh-CN" b="1" dirty="0"/>
              <a:t>"</a:t>
            </a:r>
            <a:r>
              <a:rPr lang="en-US" altLang="zh-CN" b="1" dirty="0" err="1"/>
              <a:t>msg</a:t>
            </a:r>
            <a:r>
              <a:rPr lang="en-US" altLang="zh-CN" b="1" dirty="0"/>
              <a:t>"</a:t>
            </a:r>
            <a:r>
              <a:rPr lang="en-US" altLang="zh-CN" dirty="0"/>
              <a:t>: </a:t>
            </a:r>
            <a:r>
              <a:rPr lang="en-US" altLang="zh-CN" b="1" dirty="0"/>
              <a:t>"success</a:t>
            </a:r>
            <a:r>
              <a:rPr lang="en-US" altLang="zh-CN" b="1" dirty="0" smtClean="0"/>
              <a:t>"</a:t>
            </a:r>
            <a:r>
              <a:rPr lang="en-US" altLang="zh-CN" dirty="0" smtClean="0"/>
              <a:t>})</a:t>
            </a:r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、将数据库结果返回为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result =</a:t>
            </a:r>
            <a:r>
              <a:rPr lang="en-US" altLang="zh-CN" dirty="0" err="1"/>
              <a:t>json.dumps</a:t>
            </a:r>
            <a:r>
              <a:rPr lang="en-US" altLang="zh-CN" dirty="0"/>
              <a:t>(result)</a:t>
            </a:r>
            <a:br>
              <a:rPr lang="en-US" altLang="zh-CN" dirty="0"/>
            </a:br>
            <a:r>
              <a:rPr lang="en-US" altLang="zh-CN" b="1" dirty="0"/>
              <a:t>return </a:t>
            </a:r>
            <a:r>
              <a:rPr lang="en-US" altLang="zh-CN" dirty="0" err="1"/>
              <a:t>HttpResponse</a:t>
            </a:r>
            <a:r>
              <a:rPr lang="en-US" altLang="zh-CN" dirty="0"/>
              <a:t>(</a:t>
            </a:r>
            <a:r>
              <a:rPr lang="en-US" altLang="zh-CN" dirty="0" err="1"/>
              <a:t>result,content_type</a:t>
            </a:r>
            <a:r>
              <a:rPr lang="en-US" altLang="zh-CN" dirty="0"/>
              <a:t>=</a:t>
            </a:r>
            <a:r>
              <a:rPr lang="en-US" altLang="zh-CN" b="1" dirty="0"/>
              <a:t>'application/</a:t>
            </a:r>
            <a:r>
              <a:rPr lang="en-US" altLang="zh-CN" b="1" dirty="0" err="1"/>
              <a:t>json,charset</a:t>
            </a:r>
            <a:r>
              <a:rPr lang="en-US" altLang="zh-CN" b="1" dirty="0"/>
              <a:t>=utf-8'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返回信息为</a:t>
            </a:r>
            <a:r>
              <a:rPr lang="en-US" altLang="zh-CN" dirty="0" err="1" smtClean="0"/>
              <a:t>Json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259247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 接口测试基础</Template>
  <TotalTime>2261</TotalTime>
  <Words>88</Words>
  <Application>Microsoft Office PowerPoint</Application>
  <PresentationFormat>全屏显示(16:9)</PresentationFormat>
  <Paragraphs>18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moban</vt:lpstr>
      <vt:lpstr>Django接口开发</vt:lpstr>
      <vt:lpstr>Post接口(Form参数)</vt:lpstr>
      <vt:lpstr>Post接口(JSON参数)</vt:lpstr>
      <vt:lpstr>Get接口</vt:lpstr>
      <vt:lpstr>返回信息为Json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接口测试自动化</dc:title>
  <dc:creator>admin</dc:creator>
  <cp:lastModifiedBy>admin</cp:lastModifiedBy>
  <cp:revision>535</cp:revision>
  <dcterms:modified xsi:type="dcterms:W3CDTF">2018-11-12T05:58:42Z</dcterms:modified>
</cp:coreProperties>
</file>