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5" r:id="rId6"/>
    <p:sldId id="268" r:id="rId7"/>
    <p:sldId id="269" r:id="rId8"/>
    <p:sldId id="266" r:id="rId9"/>
    <p:sldId id="267" r:id="rId10"/>
    <p:sldId id="271" r:id="rId11"/>
    <p:sldId id="270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82841" autoAdjust="0"/>
  </p:normalViewPr>
  <p:slideViewPr>
    <p:cSldViewPr>
      <p:cViewPr varScale="1">
        <p:scale>
          <a:sx n="95" d="100"/>
          <a:sy n="95" d="100"/>
        </p:scale>
        <p:origin x="-40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pip  show</a:t>
            </a:r>
            <a:r>
              <a:rPr lang="en-US" altLang="zh-CN" baseline="0" dirty="0" smtClean="0"/>
              <a:t> requests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3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41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requests</a:t>
            </a:r>
            <a:r>
              <a:rPr lang="zh-CN" altLang="en-US" dirty="0" smtClean="0"/>
              <a:t>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获取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ookie:r.cookies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Cookie:requests.get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/>
              <a:t>, cookies=cookies)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的传递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62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新建类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RunMain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send_post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self,url,data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  <a:p>
            <a:pPr lvl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send_get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self,url,paradata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  <a:p>
            <a:pPr lvl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run_main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self,url,method,data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用类封装接口测试脚本</a:t>
            </a:r>
          </a:p>
        </p:txBody>
      </p:sp>
    </p:spTree>
    <p:extLst>
      <p:ext uri="{BB962C8B-B14F-4D97-AF65-F5344CB8AC3E}">
        <p14:creationId xmlns:p14="http://schemas.microsoft.com/office/powerpoint/2010/main" val="77359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176464"/>
          </a:xfrm>
        </p:spPr>
        <p:txBody>
          <a:bodyPr>
            <a:noAutofit/>
          </a:bodyPr>
          <a:lstStyle/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是使用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Apache2 Licensed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许可证的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库。用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编写。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使用的是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urllib3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，因此继承了它的所有特性。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连接保持和连接池，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保持会话，支持文件上传，支持自动确定响应内容的编码，支持国际化的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自动编码。现代、国际化、人性化。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PEP 20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的习语为中心开发：</a:t>
            </a:r>
          </a:p>
          <a:p>
            <a:pPr marL="400050"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 is better than ugly.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（美丽优于丑陋）</a:t>
            </a:r>
          </a:p>
          <a:p>
            <a:pPr marL="400050"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Explicit is better than implicit.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（清楚优于含糊）</a:t>
            </a:r>
          </a:p>
          <a:p>
            <a:pPr marL="400050"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Simple is better than complex.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（简单优于复杂）</a:t>
            </a:r>
          </a:p>
          <a:p>
            <a:pPr marL="400050"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Complex is better than complicated.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（复杂优于繁琐）</a:t>
            </a:r>
          </a:p>
          <a:p>
            <a:pPr marL="400050"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Readability counts.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（重要的是可读性）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官方网站：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http://docs.python-requests.org/en/master/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中文文档：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http://cn.python-requests.org/zh_CN/latest/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96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在线安装 </a:t>
            </a:r>
            <a:r>
              <a:rPr lang="en-US" altLang="zh-CN" dirty="0" smtClean="0"/>
              <a:t>pip </a:t>
            </a:r>
            <a:r>
              <a:rPr lang="en-US" altLang="zh-CN" dirty="0"/>
              <a:t>install </a:t>
            </a:r>
            <a:r>
              <a:rPr lang="en-US" altLang="zh-CN" dirty="0" smtClean="0"/>
              <a:t>requests</a:t>
            </a:r>
          </a:p>
          <a:p>
            <a:pPr marL="0" indent="0">
              <a:buNone/>
            </a:pPr>
            <a:r>
              <a:rPr lang="zh-CN" altLang="en-US" dirty="0" smtClean="0"/>
              <a:t>检查是否安装成功 </a:t>
            </a:r>
            <a:r>
              <a:rPr lang="en-US" altLang="zh-CN" dirty="0" smtClean="0"/>
              <a:t>pip show requests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requests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0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不带参数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058186"/>
            <a:ext cx="6711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r.status_code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HTTP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协议状态码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r.headers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['Content-Type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'] </a:t>
            </a: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r.encoding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r.json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方法可以将接口返回的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格式的数据转化为字典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15566"/>
            <a:ext cx="63150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6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带参数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6" t="11487" r="13107" b="-11487"/>
          <a:stretch/>
        </p:blipFill>
        <p:spPr bwMode="auto">
          <a:xfrm>
            <a:off x="323528" y="1275606"/>
            <a:ext cx="8272510" cy="161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3291830"/>
            <a:ext cx="666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params</a:t>
            </a:r>
            <a:r>
              <a:rPr lang="zh-CN" altLang="en-US" dirty="0"/>
              <a:t>的时候之间接把参数加到</a:t>
            </a:r>
            <a:r>
              <a:rPr lang="en-US" altLang="zh-CN" dirty="0" err="1"/>
              <a:t>url</a:t>
            </a:r>
            <a:r>
              <a:rPr lang="zh-CN" altLang="en-US" dirty="0"/>
              <a:t>后面，只在</a:t>
            </a:r>
            <a:r>
              <a:rPr lang="en-US" altLang="zh-CN" dirty="0"/>
              <a:t>get</a:t>
            </a:r>
            <a:r>
              <a:rPr lang="zh-CN" altLang="en-US" dirty="0"/>
              <a:t>请求时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也可以在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请求中设置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r>
              <a:rPr lang="en-US" altLang="zh-CN" dirty="0"/>
              <a:t>print</a:t>
            </a:r>
            <a:r>
              <a:rPr lang="en-US" altLang="zh-CN" dirty="0"/>
              <a:t>(</a:t>
            </a:r>
            <a:r>
              <a:rPr lang="en-US" altLang="zh-CN" dirty="0" err="1"/>
              <a:t>json.loads</a:t>
            </a:r>
            <a:r>
              <a:rPr lang="en-US" altLang="zh-CN" dirty="0"/>
              <a:t>(</a:t>
            </a:r>
            <a:r>
              <a:rPr lang="en-US" altLang="zh-CN" dirty="0" err="1"/>
              <a:t>res.text</a:t>
            </a:r>
            <a:r>
              <a:rPr lang="en-US" altLang="zh-CN" dirty="0" smtClean="0"/>
              <a:t>))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的数据结构转换为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的格式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48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重构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  <a:r>
              <a:rPr lang="en-US" altLang="zh-CN" dirty="0"/>
              <a:t>+</a:t>
            </a:r>
            <a:r>
              <a:rPr lang="zh-CN" altLang="en-US" dirty="0"/>
              <a:t>格式化响应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" r="12427"/>
          <a:stretch/>
        </p:blipFill>
        <p:spPr bwMode="auto">
          <a:xfrm>
            <a:off x="156024" y="1015148"/>
            <a:ext cx="8399904" cy="1670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31640" y="3170839"/>
            <a:ext cx="6048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请求的多个参数，建议用字典的管理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indent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进行数据格式化输出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16244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requests</a:t>
            </a:r>
            <a:r>
              <a:rPr lang="zh-CN" altLang="en-US" dirty="0"/>
              <a:t>使用</a:t>
            </a:r>
            <a:r>
              <a:rPr lang="en-US" altLang="zh-CN" dirty="0" smtClean="0"/>
              <a:t>-post</a:t>
            </a:r>
            <a:r>
              <a:rPr lang="zh-CN" altLang="en-US" dirty="0" smtClean="0"/>
              <a:t>（参数为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1" y="1081435"/>
            <a:ext cx="785653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40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requests</a:t>
            </a:r>
            <a:r>
              <a:rPr lang="zh-CN" altLang="en-US" dirty="0"/>
              <a:t>使用</a:t>
            </a:r>
            <a:r>
              <a:rPr lang="en-US" altLang="zh-CN" dirty="0" smtClean="0"/>
              <a:t>-post</a:t>
            </a:r>
            <a:r>
              <a:rPr lang="zh-CN" altLang="en-US" dirty="0" smtClean="0"/>
              <a:t>（参数为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16"/>
          <a:stretch/>
        </p:blipFill>
        <p:spPr bwMode="auto">
          <a:xfrm>
            <a:off x="464440" y="1059582"/>
            <a:ext cx="8285163" cy="161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3" y="3075806"/>
            <a:ext cx="821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参数为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，需要使用</a:t>
            </a:r>
            <a:r>
              <a:rPr lang="en-US" altLang="zh-CN" dirty="0" err="1" smtClean="0"/>
              <a:t>json.dumps</a:t>
            </a:r>
            <a:r>
              <a:rPr lang="zh-CN" altLang="en-US" dirty="0" smtClean="0"/>
              <a:t>进行转换，将</a:t>
            </a:r>
            <a:r>
              <a:rPr lang="en-US" altLang="zh-CN" dirty="0" smtClean="0"/>
              <a:t>Python</a:t>
            </a:r>
            <a:r>
              <a:rPr lang="zh-CN" altLang="en-US" dirty="0"/>
              <a:t>数据结构转换为</a:t>
            </a:r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90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requests</a:t>
            </a:r>
            <a:r>
              <a:rPr lang="zh-CN" altLang="en-US" dirty="0"/>
              <a:t>使用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重构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47825"/>
            <a:ext cx="8856663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686126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2434</TotalTime>
  <Words>351</Words>
  <Application>Microsoft Office PowerPoint</Application>
  <PresentationFormat>全屏显示(16:9)</PresentationFormat>
  <Paragraphs>46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moban</vt:lpstr>
      <vt:lpstr>requests库</vt:lpstr>
      <vt:lpstr>Requests 介绍</vt:lpstr>
      <vt:lpstr>requests安装</vt:lpstr>
      <vt:lpstr>get不带参数</vt:lpstr>
      <vt:lpstr>get带参数</vt:lpstr>
      <vt:lpstr>重构get请求+格式化响应数据</vt:lpstr>
      <vt:lpstr>requests使用-post（参数为form）</vt:lpstr>
      <vt:lpstr>requests使用-post（参数为json）</vt:lpstr>
      <vt:lpstr>requests使用-重构post请求</vt:lpstr>
      <vt:lpstr>Cookie的传递</vt:lpstr>
      <vt:lpstr>用类封装接口测试脚本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</cp:lastModifiedBy>
  <cp:revision>570</cp:revision>
  <dcterms:modified xsi:type="dcterms:W3CDTF">2018-11-12T06:46:38Z</dcterms:modified>
</cp:coreProperties>
</file>