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3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FAF2DF"/>
    <a:srgbClr val="1B5B90"/>
    <a:srgbClr val="3996D8"/>
    <a:srgbClr val="333333"/>
    <a:srgbClr val="666666"/>
    <a:srgbClr val="FFFFFF"/>
    <a:srgbClr val="F9C334"/>
    <a:srgbClr val="6A8FC4"/>
    <a:srgbClr val="B9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271"/>
  </p:normalViewPr>
  <p:slideViewPr>
    <p:cSldViewPr snapToGrid="0" snapToObjects="1">
      <p:cViewPr varScale="1">
        <p:scale>
          <a:sx n="89" d="100"/>
          <a:sy n="89" d="100"/>
        </p:scale>
        <p:origin x="4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9359" y="2009954"/>
            <a:ext cx="6254150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電子三甲</a:t>
            </a:r>
            <a:endParaRPr kumimoji="0" lang="en-US" altLang="zh-TW" sz="7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7200" dirty="0" smtClean="0">
                <a:solidFill>
                  <a:srgbClr val="000000"/>
                </a:solidFill>
                <a:sym typeface="Helvetica Neue"/>
              </a:rPr>
              <a:t>106360126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陳柏</a:t>
            </a:r>
            <a:r>
              <a:rPr kumimoji="0" lang="zh-TW" alt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仰</a:t>
            </a:r>
            <a:endParaRPr kumimoji="0" lang="zh-TW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0870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15" y="10496"/>
            <a:ext cx="5082942" cy="6858000"/>
          </a:xfrm>
          <a:prstGeom prst="rect">
            <a:avLst/>
          </a:prstGeom>
        </p:spPr>
      </p:pic>
      <p:sp>
        <p:nvSpPr>
          <p:cNvPr id="7" name="Shape 702"/>
          <p:cNvSpPr txBox="1">
            <a:spLocks/>
          </p:cNvSpPr>
          <p:nvPr/>
        </p:nvSpPr>
        <p:spPr>
          <a:xfrm>
            <a:off x="-53815" y="93606"/>
            <a:ext cx="5082942" cy="433137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70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8" name="Shape 702"/>
          <p:cNvSpPr txBox="1">
            <a:spLocks/>
          </p:cNvSpPr>
          <p:nvPr/>
        </p:nvSpPr>
        <p:spPr>
          <a:xfrm>
            <a:off x="129396" y="547522"/>
            <a:ext cx="4700178" cy="3596478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0" y="6561220"/>
            <a:ext cx="5029127" cy="296779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40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1" name="Shape 702"/>
          <p:cNvSpPr txBox="1">
            <a:spLocks/>
          </p:cNvSpPr>
          <p:nvPr/>
        </p:nvSpPr>
        <p:spPr>
          <a:xfrm>
            <a:off x="-53815" y="4164780"/>
            <a:ext cx="5005377" cy="2396439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561220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191127" y="6690084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1092754" y="1038215"/>
            <a:ext cx="261676" cy="255221"/>
            <a:chOff x="6203834" y="3742105"/>
            <a:chExt cx="261676" cy="255221"/>
          </a:xfrm>
        </p:grpSpPr>
        <p:sp>
          <p:nvSpPr>
            <p:cNvPr id="23" name="橢圓 22"/>
            <p:cNvSpPr/>
            <p:nvPr/>
          </p:nvSpPr>
          <p:spPr>
            <a:xfrm>
              <a:off x="6203834" y="3742105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13518" y="376649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583985" y="2636417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主打商品功能介紹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68916" y="280306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795393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相關技術人員介紹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49620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3924034" y="6581999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963946" y="1848016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8707451" y="1887054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806665" y="726288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cyan2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9086" y="1645867"/>
            <a:ext cx="4054550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綠松色，是一種綠色的顏色，介乎藍綠之間。與鴨綠色、青玉色和藍綠色相似。這種顏色的名稱來自於綠松石。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59884" y="2555802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</a:p>
        </p:txBody>
      </p:sp>
      <p:sp>
        <p:nvSpPr>
          <p:cNvPr id="24" name="矩形 23"/>
          <p:cNvSpPr/>
          <p:nvPr/>
        </p:nvSpPr>
        <p:spPr>
          <a:xfrm>
            <a:off x="10014387" y="2484453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14387" y="3936744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95806" y="5112549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819313" y="2594178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815796" y="5151587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9734377" y="2517726"/>
            <a:ext cx="255220" cy="255220"/>
            <a:chOff x="5401577" y="275419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734377" y="3964250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8" y="0"/>
            <a:ext cx="5082942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98902" y="787813"/>
            <a:ext cx="663981" cy="681608"/>
          </a:xfrm>
          <a:prstGeom prst="rect">
            <a:avLst/>
          </a:prstGeom>
          <a:solidFill>
            <a:srgbClr val="A2C4C9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6581" y="3090544"/>
            <a:ext cx="634475" cy="587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20854" y="3686692"/>
            <a:ext cx="634475" cy="5873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29057" y="4282840"/>
            <a:ext cx="634475" cy="5873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41554" y="3221004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79521" y="3826499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71859" y="4422647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64239" y="3162058"/>
            <a:ext cx="1270130" cy="425670"/>
          </a:xfrm>
          <a:prstGeom prst="roundRect">
            <a:avLst>
              <a:gd name="adj" fmla="val 1398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7064239" y="3790375"/>
            <a:ext cx="1270130" cy="425670"/>
          </a:xfrm>
          <a:prstGeom prst="roundRect">
            <a:avLst>
              <a:gd name="adj" fmla="val 1398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7067369" y="4373740"/>
            <a:ext cx="1270130" cy="425670"/>
          </a:xfrm>
          <a:prstGeom prst="roundRect">
            <a:avLst>
              <a:gd name="adj" fmla="val 139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174502" y="3245740"/>
            <a:ext cx="12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READ MORE</a:t>
            </a:r>
            <a:endParaRPr lang="zh-TW" altLang="en-US" sz="12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196598" y="3864710"/>
            <a:ext cx="12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READ MORE</a:t>
            </a:r>
            <a:endParaRPr lang="zh-TW" altLang="en-US" sz="12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146576" y="4453520"/>
            <a:ext cx="12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READ MORE</a:t>
            </a:r>
            <a:endParaRPr lang="zh-TW" altLang="en-US" sz="1200" b="1" dirty="0"/>
          </a:p>
        </p:txBody>
      </p:sp>
      <p:sp>
        <p:nvSpPr>
          <p:cNvPr id="53" name="矩形 52"/>
          <p:cNvSpPr/>
          <p:nvPr/>
        </p:nvSpPr>
        <p:spPr>
          <a:xfrm>
            <a:off x="6077466" y="5568713"/>
            <a:ext cx="3627251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採用</a:t>
            </a:r>
            <a:r>
              <a:rPr lang="en-US" altLang="zh-TW" sz="1566" dirty="0" err="1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balsamiq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sans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字體，帶有一個公司的正式感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704718" y="2911787"/>
            <a:ext cx="2208362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簡單明瞭，能一眼看出是甚麼公司。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34377" y="4527762"/>
            <a:ext cx="2208362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採用最簡單的圖示，讓人一目了然。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10947</TotalTime>
  <Words>122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微軟正黑體</vt:lpstr>
      <vt:lpstr>微軟正黑體</vt:lpstr>
      <vt:lpstr>新細明體</vt:lpstr>
      <vt:lpstr>Arial</vt:lpstr>
      <vt:lpstr>Calibri</vt:lpstr>
      <vt:lpstr>1_Default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柏仰 陳</cp:lastModifiedBy>
  <cp:revision>276</cp:revision>
  <cp:lastPrinted>2016-03-22T12:36:26Z</cp:lastPrinted>
  <dcterms:created xsi:type="dcterms:W3CDTF">2016-02-29T10:35:09Z</dcterms:created>
  <dcterms:modified xsi:type="dcterms:W3CDTF">2020-04-25T09:49:58Z</dcterms:modified>
</cp:coreProperties>
</file>