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6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7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972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2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7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3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20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7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3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36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1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B5F51E-AA4A-4053-A928-E12223B3C7B0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345D-252E-4144-83E1-919379C6C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372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146048"/>
            <a:ext cx="8825658" cy="3329581"/>
          </a:xfrm>
        </p:spPr>
        <p:txBody>
          <a:bodyPr/>
          <a:lstStyle/>
          <a:p>
            <a:r>
              <a:rPr lang="en-US" altLang="zh-TW" dirty="0" smtClean="0"/>
              <a:t>Response </a:t>
            </a:r>
            <a:br>
              <a:rPr lang="en-US" altLang="zh-TW" dirty="0" smtClean="0"/>
            </a:br>
            <a:r>
              <a:rPr lang="en-US" altLang="zh-TW" dirty="0" smtClean="0"/>
              <a:t>Web</a:t>
            </a:r>
            <a:br>
              <a:rPr lang="en-US" altLang="zh-TW" dirty="0" smtClean="0"/>
            </a:br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電子三甲 </a:t>
            </a:r>
            <a:r>
              <a:rPr lang="en-US" altLang="zh-TW" sz="3200" dirty="0" smtClean="0"/>
              <a:t>106360126</a:t>
            </a:r>
            <a:r>
              <a:rPr lang="zh-TW" altLang="en-US" sz="3200" dirty="0" smtClean="0"/>
              <a:t> 陳柏仰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117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02" y="516726"/>
            <a:ext cx="3139505" cy="6022142"/>
          </a:xfrm>
        </p:spPr>
      </p:pic>
      <p:sp>
        <p:nvSpPr>
          <p:cNvPr id="5" name="文字方塊 4"/>
          <p:cNvSpPr txBox="1"/>
          <p:nvPr/>
        </p:nvSpPr>
        <p:spPr>
          <a:xfrm>
            <a:off x="5449824" y="2369535"/>
            <a:ext cx="478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設計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將導覽頁改為漢堡按鈕</a:t>
            </a:r>
            <a:endParaRPr lang="en-US" altLang="zh-TW" sz="24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449824" y="3765519"/>
            <a:ext cx="4782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目的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平板的螢幕沒有那麼寬，所以用漢堡按鈕使頁面顯示得更簡潔</a:t>
            </a:r>
            <a:endParaRPr lang="en-US" altLang="zh-TW" sz="24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5449824" y="1406814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導覽列變化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7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b="52165"/>
          <a:stretch/>
        </p:blipFill>
        <p:spPr>
          <a:xfrm>
            <a:off x="1399031" y="370422"/>
            <a:ext cx="3364993" cy="6076842"/>
          </a:xfrm>
        </p:spPr>
      </p:pic>
      <p:sp>
        <p:nvSpPr>
          <p:cNvPr id="5" name="文字方塊 4"/>
          <p:cNvSpPr txBox="1"/>
          <p:nvPr/>
        </p:nvSpPr>
        <p:spPr>
          <a:xfrm>
            <a:off x="5449824" y="2208514"/>
            <a:ext cx="4782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設計</a:t>
            </a:r>
            <a:endParaRPr lang="en-US" altLang="zh-TW" sz="2400" dirty="0" smtClean="0"/>
          </a:p>
          <a:p>
            <a:r>
              <a:rPr lang="zh-TW" altLang="en-US" sz="2400" dirty="0" smtClean="0"/>
              <a:t>在手機頁面中，將裝飾的圖片拿掉，主畫面只放</a:t>
            </a:r>
            <a:r>
              <a:rPr lang="en-US" altLang="zh-TW" sz="2400" dirty="0" smtClean="0"/>
              <a:t>LOGO</a:t>
            </a:r>
            <a:r>
              <a:rPr lang="zh-TW" altLang="en-US" sz="2400" dirty="0" smtClean="0"/>
              <a:t>和公司介紹。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449824" y="3765519"/>
            <a:ext cx="4782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目的</a:t>
            </a:r>
            <a:endParaRPr lang="en-US" altLang="zh-TW" sz="2400" dirty="0" smtClean="0"/>
          </a:p>
          <a:p>
            <a:r>
              <a:rPr lang="zh-TW" altLang="en-US" sz="2400" dirty="0" smtClean="0"/>
              <a:t>在手機的頁面空間有限，顯示的資訊為主要資訊。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49824" y="1040024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精簡頁面內容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14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87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Century Gothic</vt:lpstr>
      <vt:lpstr>Wingdings 3</vt:lpstr>
      <vt:lpstr>離子</vt:lpstr>
      <vt:lpstr>Response  Web Design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 Web Design</dc:title>
  <dc:creator>柏仰 陳</dc:creator>
  <cp:lastModifiedBy>柏仰 陳</cp:lastModifiedBy>
  <cp:revision>3</cp:revision>
  <dcterms:created xsi:type="dcterms:W3CDTF">2020-06-06T07:16:30Z</dcterms:created>
  <dcterms:modified xsi:type="dcterms:W3CDTF">2020-06-06T07:34:55Z</dcterms:modified>
</cp:coreProperties>
</file>