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5E2D5"/>
    <a:srgbClr val="BCA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442339" y="647157"/>
            <a:ext cx="8561747" cy="2541431"/>
          </a:xfrm>
        </p:spPr>
        <p:txBody>
          <a:bodyPr>
            <a:normAutofit/>
          </a:bodyPr>
          <a:lstStyle/>
          <a:p>
            <a:r>
              <a:rPr lang="en-US" altLang="zh-TW" sz="4800" dirty="0" smtClean="0"/>
              <a:t>RESPONSIVE</a:t>
            </a:r>
            <a:br>
              <a:rPr lang="en-US" altLang="zh-TW" sz="4800" dirty="0" smtClean="0"/>
            </a:br>
            <a:r>
              <a:rPr lang="en-US" altLang="zh-TW" sz="4800" dirty="0" smtClean="0"/>
              <a:t>WEB </a:t>
            </a:r>
            <a:br>
              <a:rPr lang="en-US" altLang="zh-TW" sz="4800" dirty="0" smtClean="0"/>
            </a:br>
            <a:r>
              <a:rPr lang="en-US" altLang="zh-TW" sz="4800" dirty="0" smtClean="0"/>
              <a:t>DESIGN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81531" y="3415457"/>
            <a:ext cx="8561746" cy="977621"/>
          </a:xfrm>
        </p:spPr>
        <p:txBody>
          <a:bodyPr/>
          <a:lstStyle/>
          <a:p>
            <a:r>
              <a:rPr lang="en-US" altLang="zh-TW" dirty="0" smtClean="0"/>
              <a:t>106360127 </a:t>
            </a:r>
            <a:r>
              <a:rPr lang="zh-TW" altLang="en-US" dirty="0" smtClean="0"/>
              <a:t>電子三甲 童筠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1550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878" y="0"/>
            <a:ext cx="3213511" cy="6858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140" y="0"/>
            <a:ext cx="1254751" cy="6858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19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585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038"/>
          <a:stretch/>
        </p:blipFill>
        <p:spPr>
          <a:xfrm>
            <a:off x="2328785" y="3472405"/>
            <a:ext cx="3213511" cy="253485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131"/>
          <a:stretch/>
        </p:blipFill>
        <p:spPr>
          <a:xfrm>
            <a:off x="1030146" y="300942"/>
            <a:ext cx="5401994" cy="2939970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7315201" y="497305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zh-TW" altLang="en-US" sz="2000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主導覽列變化</a:t>
            </a:r>
            <a:endParaRPr lang="zh-TW" altLang="en-US" sz="200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7" name="橢圓 6"/>
          <p:cNvSpPr/>
          <p:nvPr/>
        </p:nvSpPr>
        <p:spPr>
          <a:xfrm>
            <a:off x="6851475" y="443271"/>
            <a:ext cx="479768" cy="519345"/>
          </a:xfrm>
          <a:prstGeom prst="ellipse">
            <a:avLst/>
          </a:prstGeom>
          <a:solidFill>
            <a:schemeClr val="tx1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細明體" panose="02020509000000000000" pitchFamily="49" charset="-120"/>
              <a:ea typeface="細明體" panose="02020509000000000000" pitchFamily="49" charset="-120"/>
              <a:sym typeface="Helvetica Neue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36765" y="508688"/>
            <a:ext cx="4265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  <a:latin typeface="細明體" panose="02020509000000000000" pitchFamily="49" charset="-120"/>
                <a:ea typeface="細明體" panose="02020509000000000000" pitchFamily="49" charset="-120"/>
                <a:cs typeface="微軟正黑體"/>
                <a:sym typeface="微軟正黑體"/>
              </a:rPr>
              <a:t>1</a:t>
            </a:r>
            <a:endParaRPr lang="zh-TW" altLang="en-US" dirty="0">
              <a:solidFill>
                <a:schemeClr val="bg1"/>
              </a:solidFill>
              <a:latin typeface="細明體" panose="02020509000000000000" pitchFamily="49" charset="-120"/>
              <a:ea typeface="細明體" panose="02020509000000000000" pitchFamily="49" charset="-120"/>
              <a:cs typeface="微軟正黑體"/>
              <a:sym typeface="微軟正黑體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930189" y="1491916"/>
            <a:ext cx="457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TW" altLang="en-US" sz="2000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設計</a:t>
            </a:r>
            <a:endParaRPr lang="en-US" altLang="zh-TW" sz="2000" dirty="0" smtClean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zh-TW" altLang="en-US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使用者在瀏覽頁面時，主導覽列會一直在上方，當螢幕縮小時會變為漢堡選單</a:t>
            </a:r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954252" y="3344779"/>
            <a:ext cx="4572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TW" altLang="en-US" sz="2000" dirty="0">
                <a:latin typeface="細明體" panose="02020509000000000000" pitchFamily="49" charset="-120"/>
                <a:ea typeface="細明體" panose="02020509000000000000" pitchFamily="49" charset="-120"/>
              </a:rPr>
              <a:t>目的</a:t>
            </a:r>
            <a:endParaRPr lang="en-US" altLang="zh-TW" sz="2000" dirty="0" smtClean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zh-TW" altLang="en-US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一直放在螢幕最上方是為了讓使用能隨時能使用，不用再花時間滑到最上面，變為漢堡選單能讓畫面不會過於擁擠滿版</a:t>
            </a:r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7595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7315201" y="497305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zh-TW" altLang="en-US" sz="2000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內容變化</a:t>
            </a:r>
            <a:endParaRPr lang="zh-TW" altLang="en-US" sz="200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7" name="橢圓 6"/>
          <p:cNvSpPr/>
          <p:nvPr/>
        </p:nvSpPr>
        <p:spPr>
          <a:xfrm>
            <a:off x="6851475" y="443271"/>
            <a:ext cx="479768" cy="519345"/>
          </a:xfrm>
          <a:prstGeom prst="ellipse">
            <a:avLst/>
          </a:prstGeom>
          <a:solidFill>
            <a:schemeClr val="tx1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細明體" panose="02020509000000000000" pitchFamily="49" charset="-120"/>
              <a:ea typeface="細明體" panose="02020509000000000000" pitchFamily="49" charset="-120"/>
              <a:sym typeface="Helvetica Neue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36765" y="508688"/>
            <a:ext cx="4265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  <a:latin typeface="細明體" panose="02020509000000000000" pitchFamily="49" charset="-120"/>
                <a:ea typeface="細明體" panose="02020509000000000000" pitchFamily="49" charset="-120"/>
                <a:cs typeface="微軟正黑體"/>
                <a:sym typeface="微軟正黑體"/>
              </a:rPr>
              <a:t>2</a:t>
            </a:r>
            <a:endParaRPr lang="zh-TW" altLang="en-US" dirty="0">
              <a:solidFill>
                <a:schemeClr val="bg1"/>
              </a:solidFill>
              <a:latin typeface="細明體" panose="02020509000000000000" pitchFamily="49" charset="-120"/>
              <a:ea typeface="細明體" panose="02020509000000000000" pitchFamily="49" charset="-120"/>
              <a:cs typeface="微軟正黑體"/>
              <a:sym typeface="微軟正黑體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930189" y="1491916"/>
            <a:ext cx="457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TW" altLang="en-US" sz="2000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設計</a:t>
            </a:r>
            <a:endParaRPr lang="en-US" altLang="zh-TW" sz="2000" dirty="0" smtClean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zh-TW" altLang="en-US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當螢幕所小時會</a:t>
            </a:r>
            <a:r>
              <a:rPr lang="zh-TW" altLang="en-US" dirty="0">
                <a:latin typeface="細明體" panose="02020509000000000000" pitchFamily="49" charset="-120"/>
                <a:ea typeface="細明體" panose="02020509000000000000" pitchFamily="49" charset="-120"/>
              </a:rPr>
              <a:t>重</a:t>
            </a:r>
            <a:r>
              <a:rPr lang="zh-TW" altLang="en-US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新排版，將文字和照片成為一直線</a:t>
            </a:r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954252" y="3344779"/>
            <a:ext cx="4572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TW" altLang="en-US" sz="2000" dirty="0">
                <a:latin typeface="細明體" panose="02020509000000000000" pitchFamily="49" charset="-120"/>
                <a:ea typeface="細明體" panose="02020509000000000000" pitchFamily="49" charset="-120"/>
              </a:rPr>
              <a:t>目的</a:t>
            </a:r>
            <a:endParaRPr lang="en-US" altLang="zh-TW" sz="2000" dirty="0" smtClean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zh-TW" altLang="en-US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放成一直線不用將文字和照片縮小，使螢幕縮小時，使用者還是能清楚看到產品內容，視覺上不會過於吃力</a:t>
            </a:r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93"/>
          <a:stretch/>
        </p:blipFill>
        <p:spPr>
          <a:xfrm>
            <a:off x="442721" y="1090862"/>
            <a:ext cx="3213511" cy="430730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12"/>
          <a:stretch/>
        </p:blipFill>
        <p:spPr>
          <a:xfrm>
            <a:off x="4433604" y="224589"/>
            <a:ext cx="1254751" cy="562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660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7315201" y="497305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zh-TW" altLang="en-US" sz="2000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按鈕變化</a:t>
            </a:r>
            <a:endParaRPr lang="zh-TW" altLang="en-US" sz="200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7" name="橢圓 6"/>
          <p:cNvSpPr/>
          <p:nvPr/>
        </p:nvSpPr>
        <p:spPr>
          <a:xfrm>
            <a:off x="6851475" y="443271"/>
            <a:ext cx="479768" cy="519345"/>
          </a:xfrm>
          <a:prstGeom prst="ellipse">
            <a:avLst/>
          </a:prstGeom>
          <a:solidFill>
            <a:schemeClr val="tx1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細明體" panose="02020509000000000000" pitchFamily="49" charset="-120"/>
              <a:ea typeface="細明體" panose="02020509000000000000" pitchFamily="49" charset="-120"/>
              <a:sym typeface="Helvetica Neue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36765" y="508688"/>
            <a:ext cx="4265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  <a:latin typeface="細明體" panose="02020509000000000000" pitchFamily="49" charset="-120"/>
                <a:ea typeface="細明體" panose="02020509000000000000" pitchFamily="49" charset="-120"/>
                <a:cs typeface="微軟正黑體"/>
                <a:sym typeface="微軟正黑體"/>
              </a:rPr>
              <a:t>3</a:t>
            </a:r>
            <a:endParaRPr lang="zh-TW" altLang="en-US" dirty="0">
              <a:solidFill>
                <a:schemeClr val="bg1"/>
              </a:solidFill>
              <a:latin typeface="細明體" panose="02020509000000000000" pitchFamily="49" charset="-120"/>
              <a:ea typeface="細明體" panose="02020509000000000000" pitchFamily="49" charset="-120"/>
              <a:cs typeface="微軟正黑體"/>
              <a:sym typeface="微軟正黑體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930189" y="1491916"/>
            <a:ext cx="4572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TW" altLang="en-US" sz="2000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設計</a:t>
            </a:r>
            <a:endParaRPr lang="en-US" altLang="zh-TW" sz="2000" dirty="0" smtClean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zh-TW" altLang="en-US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當螢幕所小時按鈕顏色會改變</a:t>
            </a:r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954252" y="3344779"/>
            <a:ext cx="457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TW" altLang="en-US" sz="2000" dirty="0">
                <a:latin typeface="細明體" panose="02020509000000000000" pitchFamily="49" charset="-120"/>
                <a:ea typeface="細明體" panose="02020509000000000000" pitchFamily="49" charset="-120"/>
              </a:rPr>
              <a:t>目的</a:t>
            </a:r>
            <a:endParaRPr lang="en-US" altLang="zh-TW" sz="2000" dirty="0" smtClean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zh-TW" altLang="en-US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因為螢幕縮小時較難看到重點，所以改變按鈕顏色可以讓使用者更快找到重點所處</a:t>
            </a:r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480"/>
          <a:stretch/>
        </p:blipFill>
        <p:spPr>
          <a:xfrm>
            <a:off x="474805" y="2037348"/>
            <a:ext cx="3213511" cy="2847472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977"/>
          <a:stretch/>
        </p:blipFill>
        <p:spPr>
          <a:xfrm>
            <a:off x="4433604" y="1475873"/>
            <a:ext cx="1254751" cy="384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53961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TM10001114[[fn=圖庫]]</Template>
  <TotalTime>77</TotalTime>
  <Words>155</Words>
  <Application>Microsoft Office PowerPoint</Application>
  <PresentationFormat>寬螢幕</PresentationFormat>
  <Paragraphs>20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3" baseType="lpstr">
      <vt:lpstr>Helvetica Neue</vt:lpstr>
      <vt:lpstr>細明體</vt:lpstr>
      <vt:lpstr>微軟正黑體</vt:lpstr>
      <vt:lpstr>新細明體</vt:lpstr>
      <vt:lpstr>Arial</vt:lpstr>
      <vt:lpstr>Palatino Linotype</vt:lpstr>
      <vt:lpstr>Wingdings</vt:lpstr>
      <vt:lpstr>Gallery</vt:lpstr>
      <vt:lpstr>RESPONSIVE WEB  DESIGN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網頁設計W7-1</dc:title>
  <dc:creator>cathy</dc:creator>
  <cp:lastModifiedBy>cathy</cp:lastModifiedBy>
  <cp:revision>10</cp:revision>
  <dcterms:created xsi:type="dcterms:W3CDTF">2020-04-17T00:33:29Z</dcterms:created>
  <dcterms:modified xsi:type="dcterms:W3CDTF">2020-06-03T12:59:44Z</dcterms:modified>
</cp:coreProperties>
</file>