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9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418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9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60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9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69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4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6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6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0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7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0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9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66021" y="2338754"/>
            <a:ext cx="6815669" cy="1874387"/>
          </a:xfrm>
        </p:spPr>
        <p:txBody>
          <a:bodyPr/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數位信號處理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電子三甲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106360128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吳晨瑞</a:t>
            </a:r>
          </a:p>
        </p:txBody>
      </p:sp>
    </p:spTree>
    <p:extLst>
      <p:ext uri="{BB962C8B-B14F-4D97-AF65-F5344CB8AC3E}">
        <p14:creationId xmlns:p14="http://schemas.microsoft.com/office/powerpoint/2010/main" val="416760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共同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64" y="1483768"/>
            <a:ext cx="4370575" cy="24628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62" y="3946603"/>
            <a:ext cx="4369777" cy="15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9740" y="997221"/>
            <a:ext cx="4313864" cy="377762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9740" y="3080378"/>
            <a:ext cx="4313864" cy="377762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" r="2930" b="4318"/>
          <a:stretch/>
        </p:blipFill>
        <p:spPr>
          <a:xfrm>
            <a:off x="3048702" y="1419231"/>
            <a:ext cx="6992920" cy="14833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" r="2838" b="6165"/>
          <a:stretch/>
        </p:blipFill>
        <p:spPr>
          <a:xfrm>
            <a:off x="3157759" y="3793331"/>
            <a:ext cx="6777600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1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45"/>
          <a:stretch/>
        </p:blipFill>
        <p:spPr>
          <a:xfrm>
            <a:off x="3059258" y="2244436"/>
            <a:ext cx="3387125" cy="262312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062C30F-D5CA-42BF-8422-7ABB75178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28"/>
          <a:stretch/>
        </p:blipFill>
        <p:spPr>
          <a:xfrm>
            <a:off x="7353156" y="2244435"/>
            <a:ext cx="3406716" cy="26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0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5725" y="1645459"/>
            <a:ext cx="1554203" cy="10199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3" y="2665422"/>
            <a:ext cx="4770654" cy="30041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F7EC90D-34E2-4787-A593-7262291B2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3" y="2665422"/>
            <a:ext cx="4625709" cy="30041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762FC5-9E7B-4899-BDB5-45491E4843B6}"/>
              </a:ext>
            </a:extLst>
          </p:cNvPr>
          <p:cNvSpPr txBox="1"/>
          <p:nvPr/>
        </p:nvSpPr>
        <p:spPr>
          <a:xfrm>
            <a:off x="8875806" y="1645459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</a:t>
            </a:r>
            <a:endParaRPr lang="zh-TW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9069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9</Words>
  <Application>Microsoft Office PowerPoint</Application>
  <PresentationFormat>寬螢幕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標楷體</vt:lpstr>
      <vt:lpstr>Arial</vt:lpstr>
      <vt:lpstr>Century Gothic</vt:lpstr>
      <vt:lpstr>Times New Roman</vt:lpstr>
      <vt:lpstr>Wingdings 3</vt:lpstr>
      <vt:lpstr>絲縷</vt:lpstr>
      <vt:lpstr>數位信號處理 電子三甲 106360128 吳晨瑞</vt:lpstr>
      <vt:lpstr>共同</vt:lpstr>
      <vt:lpstr>PowerPoint 簡報</vt:lpstr>
      <vt:lpstr>執行</vt:lpstr>
      <vt:lpstr>FM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數位信號處理 電子三甲 106360128 吳晨瑞</dc:title>
  <dc:creator>鴻展 蔡</dc:creator>
  <cp:lastModifiedBy>吳晨瑞</cp:lastModifiedBy>
  <cp:revision>5</cp:revision>
  <dcterms:created xsi:type="dcterms:W3CDTF">2019-11-11T13:13:36Z</dcterms:created>
  <dcterms:modified xsi:type="dcterms:W3CDTF">2019-11-11T17:26:26Z</dcterms:modified>
</cp:coreProperties>
</file>