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049-3F9B-4D41-9AA0-8ED4290BDEA5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CD8-F348-47FF-9B7C-C5C33531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049-3F9B-4D41-9AA0-8ED4290BDEA5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CD8-F348-47FF-9B7C-C5C33531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55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049-3F9B-4D41-9AA0-8ED4290BDEA5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CD8-F348-47FF-9B7C-C5C33531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76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049-3F9B-4D41-9AA0-8ED4290BDEA5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CD8-F348-47FF-9B7C-C5C33531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33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049-3F9B-4D41-9AA0-8ED4290BDEA5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CD8-F348-47FF-9B7C-C5C33531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23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049-3F9B-4D41-9AA0-8ED4290BDEA5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CD8-F348-47FF-9B7C-C5C33531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42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049-3F9B-4D41-9AA0-8ED4290BDEA5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CD8-F348-47FF-9B7C-C5C33531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20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049-3F9B-4D41-9AA0-8ED4290BDEA5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CD8-F348-47FF-9B7C-C5C33531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15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049-3F9B-4D41-9AA0-8ED4290BDEA5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CD8-F348-47FF-9B7C-C5C33531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42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049-3F9B-4D41-9AA0-8ED4290BDEA5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CD8-F348-47FF-9B7C-C5C33531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2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049-3F9B-4D41-9AA0-8ED4290BDEA5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CD8-F348-47FF-9B7C-C5C33531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84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3049-3F9B-4D41-9AA0-8ED4290BDEA5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2ECD8-F348-47FF-9B7C-C5C33531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79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/>
          <p:cNvSpPr txBox="1"/>
          <p:nvPr/>
        </p:nvSpPr>
        <p:spPr>
          <a:xfrm>
            <a:off x="3406775" y="2991172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布量感測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06775" y="2286643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布質感測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33035" y="1964317"/>
            <a:ext cx="1389888" cy="1792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模糊控制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4513199" y="2475643"/>
            <a:ext cx="719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7342759" y="2943440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清洗時間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7342759" y="2252448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適當水量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>
            <a:off x="4513199" y="3175838"/>
            <a:ext cx="719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6622923" y="2437114"/>
            <a:ext cx="719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6622923" y="3128106"/>
            <a:ext cx="719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向下箭號 109"/>
          <p:cNvSpPr/>
          <p:nvPr/>
        </p:nvSpPr>
        <p:spPr>
          <a:xfrm>
            <a:off x="5629275" y="3952875"/>
            <a:ext cx="581025" cy="942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2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2756534" y="1620905"/>
            <a:ext cx="6292216" cy="3616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2969895" y="1850553"/>
            <a:ext cx="1417318" cy="1120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布量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輕</a:t>
            </a:r>
            <a:endParaRPr lang="en-US" altLang="zh-TW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endParaRPr lang="en-US" altLang="zh-TW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endParaRPr lang="en-US" altLang="zh-TW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969895" y="3503795"/>
            <a:ext cx="1417318" cy="1246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布質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柔軟</a:t>
            </a:r>
            <a:endParaRPr lang="en-US" altLang="zh-TW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普通柔軟</a:t>
            </a:r>
            <a:endParaRPr lang="en-US" altLang="zh-TW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普通硬</a:t>
            </a:r>
            <a:endParaRPr lang="en-US" altLang="zh-TW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</a:t>
            </a:r>
            <a:endParaRPr lang="en-US" altLang="zh-TW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944267" y="298082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模糊感覺值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944267" y="476597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模糊感覺值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直線接點 81"/>
          <p:cNvCxnSpPr>
            <a:stCxn id="74" idx="3"/>
          </p:cNvCxnSpPr>
          <p:nvPr/>
        </p:nvCxnSpPr>
        <p:spPr>
          <a:xfrm flipV="1">
            <a:off x="4387213" y="2410339"/>
            <a:ext cx="457202" cy="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5191216" y="2836862"/>
            <a:ext cx="1472910" cy="92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模糊控制規則</a:t>
            </a:r>
            <a:endParaRPr lang="en-US" altLang="zh-TW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6" name="直線接點 85"/>
          <p:cNvCxnSpPr/>
          <p:nvPr/>
        </p:nvCxnSpPr>
        <p:spPr>
          <a:xfrm flipV="1">
            <a:off x="4387211" y="4119503"/>
            <a:ext cx="464486" cy="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4844415" y="2410337"/>
            <a:ext cx="0" cy="61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4852033" y="3504057"/>
            <a:ext cx="0" cy="61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4844413" y="3025783"/>
            <a:ext cx="345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 flipV="1">
            <a:off x="4851697" y="3503795"/>
            <a:ext cx="338333" cy="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7025253" y="2836862"/>
            <a:ext cx="1816999" cy="92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選擇最出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</a:t>
            </a: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適合的水位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洗滌時間</a:t>
            </a:r>
            <a:endParaRPr lang="en-US" altLang="zh-TW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1" name="直線接點 100"/>
          <p:cNvCxnSpPr/>
          <p:nvPr/>
        </p:nvCxnSpPr>
        <p:spPr>
          <a:xfrm flipV="1">
            <a:off x="6665312" y="3256157"/>
            <a:ext cx="359941" cy="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7302810" y="377443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均衡控制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38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37131"/>
              </p:ext>
            </p:extLst>
          </p:nvPr>
        </p:nvGraphicFramePr>
        <p:xfrm>
          <a:off x="1090613" y="555362"/>
          <a:ext cx="9667874" cy="514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916">
                  <a:extLst>
                    <a:ext uri="{9D8B030D-6E8A-4147-A177-3AD203B41FA5}">
                      <a16:colId xmlns:a16="http://schemas.microsoft.com/office/drawing/2014/main" val="921587569"/>
                    </a:ext>
                  </a:extLst>
                </a:gridCol>
                <a:gridCol w="1865081">
                  <a:extLst>
                    <a:ext uri="{9D8B030D-6E8A-4147-A177-3AD203B41FA5}">
                      <a16:colId xmlns:a16="http://schemas.microsoft.com/office/drawing/2014/main" val="4048825966"/>
                    </a:ext>
                  </a:extLst>
                </a:gridCol>
                <a:gridCol w="2269252">
                  <a:extLst>
                    <a:ext uri="{9D8B030D-6E8A-4147-A177-3AD203B41FA5}">
                      <a16:colId xmlns:a16="http://schemas.microsoft.com/office/drawing/2014/main" val="746094249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57831628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626882409"/>
                    </a:ext>
                  </a:extLst>
                </a:gridCol>
              </a:tblGrid>
              <a:tr h="595238">
                <a:tc rowSpan="2" gridSpan="2">
                  <a:txBody>
                    <a:bodyPr/>
                    <a:lstStyle/>
                    <a:p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布量</a:t>
                      </a:r>
                      <a:endParaRPr lang="zh-TW" alt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1838"/>
                  </a:ext>
                </a:extLst>
              </a:tr>
              <a:tr h="531825">
                <a:tc gridSpan="2" vMerge="1">
                  <a:txBody>
                    <a:bodyPr/>
                    <a:lstStyle/>
                    <a:p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輕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7655"/>
                  </a:ext>
                </a:extLst>
              </a:tr>
              <a:tr h="994100">
                <a:tc rowSpan="4">
                  <a:txBody>
                    <a:bodyPr/>
                    <a:lstStyle/>
                    <a:p>
                      <a:pPr algn="ctr"/>
                      <a:endParaRPr lang="en-US" altLang="zh-TW" sz="2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布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柔軟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水位非常低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時間短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水位低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水位標準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時間標準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636318"/>
                  </a:ext>
                </a:extLst>
              </a:tr>
              <a:tr h="1066800">
                <a:tc vMerge="1">
                  <a:txBody>
                    <a:bodyPr/>
                    <a:lstStyle/>
                    <a:p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普通柔軟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水位低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時間短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水位標準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時間標準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水位標準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時間標準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78172"/>
                  </a:ext>
                </a:extLst>
              </a:tr>
              <a:tr h="981075">
                <a:tc vMerge="1">
                  <a:txBody>
                    <a:bodyPr/>
                    <a:lstStyle/>
                    <a:p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普通硬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水位低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水位標準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時間標準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水位高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時間長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6836"/>
                  </a:ext>
                </a:extLst>
              </a:tr>
              <a:tr h="976890">
                <a:tc vMerge="1">
                  <a:txBody>
                    <a:bodyPr/>
                    <a:lstStyle/>
                    <a:p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硬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水位低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水位標準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時間標準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水位高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0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117</Words>
  <Application>Microsoft Office PowerPoint</Application>
  <PresentationFormat>寬螢幕</PresentationFormat>
  <Paragraphs>57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57</cp:revision>
  <dcterms:created xsi:type="dcterms:W3CDTF">2021-12-27T03:47:08Z</dcterms:created>
  <dcterms:modified xsi:type="dcterms:W3CDTF">2021-12-28T06:48:12Z</dcterms:modified>
</cp:coreProperties>
</file>