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383-F775-4286-B95F-51E1D9511313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CD7D-83C5-4C95-9A10-D316723D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07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383-F775-4286-B95F-51E1D9511313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CD7D-83C5-4C95-9A10-D316723D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09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383-F775-4286-B95F-51E1D9511313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CD7D-83C5-4C95-9A10-D316723D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20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383-F775-4286-B95F-51E1D9511313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CD7D-83C5-4C95-9A10-D316723D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7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383-F775-4286-B95F-51E1D9511313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CD7D-83C5-4C95-9A10-D316723D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53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383-F775-4286-B95F-51E1D9511313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CD7D-83C5-4C95-9A10-D316723D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3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383-F775-4286-B95F-51E1D9511313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CD7D-83C5-4C95-9A10-D316723D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383-F775-4286-B95F-51E1D9511313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CD7D-83C5-4C95-9A10-D316723D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80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383-F775-4286-B95F-51E1D9511313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CD7D-83C5-4C95-9A10-D316723D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90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383-F775-4286-B95F-51E1D9511313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CD7D-83C5-4C95-9A10-D316723D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01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383-F775-4286-B95F-51E1D9511313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CD7D-83C5-4C95-9A10-D316723D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66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7383-F775-4286-B95F-51E1D9511313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CD7D-83C5-4C95-9A10-D316723DD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1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911096" y="1069848"/>
            <a:ext cx="2660904" cy="1792224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610340" y="1488905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/>
              <a:t>Joint </a:t>
            </a:r>
          </a:p>
          <a:p>
            <a:pPr algn="ctr"/>
            <a:r>
              <a:rPr lang="en-US" altLang="zh-TW" sz="2800" dirty="0" smtClean="0"/>
              <a:t>Motion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85250" y="1181129"/>
            <a:ext cx="6686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利用關節角度去規劃軌跡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規劃出來的角度能計算出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角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速度及加速度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Forward Kinematics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空間中位置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將所有實驗結果顯示出來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911096" y="3773424"/>
            <a:ext cx="2660904" cy="1792224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425514" y="4188469"/>
            <a:ext cx="1631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/>
              <a:t>Cartesian </a:t>
            </a:r>
          </a:p>
          <a:p>
            <a:pPr algn="ctr"/>
            <a:r>
              <a:rPr lang="en-US" altLang="zh-TW" sz="2800" dirty="0" smtClean="0"/>
              <a:t>Motion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85250" y="3884705"/>
            <a:ext cx="63786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利用卡式座標去規劃軌跡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規劃出來的路徑能計算出速度及加速度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Inverse Kinematics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反求各個關節角度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將所有實驗結果顯示出來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3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i="1" dirty="0" smtClean="0">
                    <a:latin typeface="Cambria Math" panose="02040503050406030204" pitchFamily="18" charset="0"/>
                  </a:rPr>
                  <a:t>q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i="1" dirty="0" smtClean="0">
                    <a:latin typeface="Cambria Math" panose="02040503050406030204" pitchFamily="18" charset="0"/>
                  </a:rPr>
                  <a:t>Where 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zh-TW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≤</a:t>
                </a:r>
                <a:r>
                  <a:rPr lang="zh-TW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>t 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endParaRPr lang="zh-TW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1217" t="-25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16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4672"/>
                <a:ext cx="10515600" cy="54309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zh-TW" b="0" i="1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 smtClean="0">
                    <a:latin typeface="Cambria Math" panose="02040503050406030204" pitchFamily="18" charset="0"/>
                  </a:rPr>
                  <a:t>q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zh-TW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altLang="zh-TW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nor/>
                      </m:rPr>
                      <a:rPr lang="el-GR" altLang="zh-TW" i="1" dirty="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altLang="zh-TW" i="1" dirty="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zh-TW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altLang="zh-TW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1.5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l-GR" altLang="zh-TW" i="1" dirty="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zh-TW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altLang="zh-TW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i="1" dirty="0" smtClean="0">
                    <a:latin typeface="Cambria Math" panose="02040503050406030204" pitchFamily="18" charset="0"/>
                  </a:rPr>
                  <a:t>Where  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h =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for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> 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zh-TW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≤</a:t>
                </a:r>
                <a:r>
                  <a:rPr lang="zh-TW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>t 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endParaRPr lang="zh-TW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4672"/>
                <a:ext cx="10515600" cy="5430933"/>
              </a:xfrm>
              <a:blipFill>
                <a:blip r:embed="rId2"/>
                <a:stretch>
                  <a:fillRect l="-1217" t="-19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85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i="1" dirty="0" smtClean="0">
                    <a:latin typeface="Cambria Math" panose="02040503050406030204" pitchFamily="18" charset="0"/>
                  </a:rPr>
                  <a:t>q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altLang="zh-TW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l-GR" altLang="zh-TW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zh-TW" i="1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i="1" dirty="0" smtClean="0">
                    <a:latin typeface="Cambria Math" panose="02040503050406030204" pitchFamily="18" charset="0"/>
                  </a:rPr>
                  <a:t>Where  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h =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for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> 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zh-TW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≤</a:t>
                </a:r>
                <a:r>
                  <a:rPr lang="zh-TW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>t 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endParaRPr lang="zh-TW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1217" t="-25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90</Words>
  <Application>Microsoft Office PowerPoint</Application>
  <PresentationFormat>寬螢幕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28</cp:revision>
  <dcterms:created xsi:type="dcterms:W3CDTF">2022-01-01T05:52:57Z</dcterms:created>
  <dcterms:modified xsi:type="dcterms:W3CDTF">2022-01-01T06:40:51Z</dcterms:modified>
</cp:coreProperties>
</file>