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10" r:id="rId3"/>
    <p:sldId id="306" r:id="rId4"/>
    <p:sldId id="259" r:id="rId5"/>
    <p:sldId id="307" r:id="rId6"/>
    <p:sldId id="271" r:id="rId7"/>
    <p:sldId id="301" r:id="rId8"/>
    <p:sldId id="311" r:id="rId9"/>
    <p:sldId id="313" r:id="rId10"/>
    <p:sldId id="314" r:id="rId11"/>
    <p:sldId id="315" r:id="rId12"/>
    <p:sldId id="316" r:id="rId13"/>
    <p:sldId id="309" r:id="rId14"/>
    <p:sldId id="312" r:id="rId15"/>
    <p:sldId id="299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779"/>
    <a:srgbClr val="E94848"/>
    <a:srgbClr val="EEECE1"/>
    <a:srgbClr val="A5CB52"/>
    <a:srgbClr val="F2F2F2"/>
    <a:srgbClr val="30B8D8"/>
    <a:srgbClr val="007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5" autoAdjust="0"/>
    <p:restoredTop sz="99755" autoAdjust="0"/>
  </p:normalViewPr>
  <p:slideViewPr>
    <p:cSldViewPr>
      <p:cViewPr>
        <p:scale>
          <a:sx n="100" d="100"/>
          <a:sy n="100" d="100"/>
        </p:scale>
        <p:origin x="1104" y="29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4D4F-0E9C-4E20-8456-E7D024E17572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E8F4-36F5-42F3-8BF8-DD642CEEF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0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162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34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3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5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8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3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"/>
            <a:ext cx="9144000" cy="527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47"/>
          <p:cNvSpPr/>
          <p:nvPr userDrawn="1"/>
        </p:nvSpPr>
        <p:spPr>
          <a:xfrm rot="2700000">
            <a:off x="488189" y="379561"/>
            <a:ext cx="216704" cy="216704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47"/>
          <p:cNvSpPr/>
          <p:nvPr userDrawn="1"/>
        </p:nvSpPr>
        <p:spPr>
          <a:xfrm rot="2700000">
            <a:off x="469274" y="712765"/>
            <a:ext cx="108352" cy="108352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47"/>
          <p:cNvSpPr/>
          <p:nvPr userDrawn="1"/>
        </p:nvSpPr>
        <p:spPr>
          <a:xfrm rot="18900000" flipV="1">
            <a:off x="132264" y="388006"/>
            <a:ext cx="298169" cy="298169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47"/>
          <p:cNvSpPr/>
          <p:nvPr userDrawn="1"/>
        </p:nvSpPr>
        <p:spPr>
          <a:xfrm rot="2700000">
            <a:off x="290580" y="602328"/>
            <a:ext cx="136370" cy="136370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1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64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8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4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5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7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6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2ADA-4250-4FCF-A651-0F312BFFC3F1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950112" y="-552328"/>
            <a:ext cx="3197376" cy="15986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2672" y="1595330"/>
            <a:ext cx="5528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C613</a:t>
            </a:r>
            <a:endParaRPr lang="zh-CN" altLang="en-US" sz="4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4">
            <a:extLst>
              <a:ext uri="{FF2B5EF4-FFF2-40B4-BE49-F238E27FC236}">
                <a16:creationId xmlns:a16="http://schemas.microsoft.com/office/drawing/2014/main" id="{5DEECCAA-D6F1-4627-8080-79F9C1F9E23C}"/>
              </a:ext>
            </a:extLst>
          </p:cNvPr>
          <p:cNvSpPr txBox="1"/>
          <p:nvPr/>
        </p:nvSpPr>
        <p:spPr>
          <a:xfrm>
            <a:off x="1948097" y="2715378"/>
            <a:ext cx="3758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電子三甲 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106360119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謝佩芸</a:t>
            </a:r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106360123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黃靖惠</a:t>
            </a:r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106360131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游庭豪</a:t>
            </a:r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106360133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嚴子淇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1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3">
            <a:extLst>
              <a:ext uri="{FF2B5EF4-FFF2-40B4-BE49-F238E27FC236}">
                <a16:creationId xmlns:a16="http://schemas.microsoft.com/office/drawing/2014/main" id="{CC44AA87-1321-424F-A5D3-642AB5C3FF34}"/>
              </a:ext>
            </a:extLst>
          </p:cNvPr>
          <p:cNvSpPr txBox="1"/>
          <p:nvPr/>
        </p:nvSpPr>
        <p:spPr>
          <a:xfrm>
            <a:off x="743310" y="-34852"/>
            <a:ext cx="2676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31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3">
            <a:extLst>
              <a:ext uri="{FF2B5EF4-FFF2-40B4-BE49-F238E27FC236}">
                <a16:creationId xmlns:a16="http://schemas.microsoft.com/office/drawing/2014/main" id="{CC44AA87-1321-424F-A5D3-642AB5C3FF34}"/>
              </a:ext>
            </a:extLst>
          </p:cNvPr>
          <p:cNvSpPr txBox="1"/>
          <p:nvPr/>
        </p:nvSpPr>
        <p:spPr>
          <a:xfrm>
            <a:off x="743310" y="-34852"/>
            <a:ext cx="2676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284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3">
            <a:extLst>
              <a:ext uri="{FF2B5EF4-FFF2-40B4-BE49-F238E27FC236}">
                <a16:creationId xmlns:a16="http://schemas.microsoft.com/office/drawing/2014/main" id="{CC44AA87-1321-424F-A5D3-642AB5C3FF34}"/>
              </a:ext>
            </a:extLst>
          </p:cNvPr>
          <p:cNvSpPr txBox="1"/>
          <p:nvPr/>
        </p:nvSpPr>
        <p:spPr>
          <a:xfrm>
            <a:off x="743310" y="-34852"/>
            <a:ext cx="2676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67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675593" y="2085835"/>
            <a:ext cx="242309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展示結果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63408" y="2013952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04188C2-E3C3-4FA8-8B25-B543541D774F}"/>
              </a:ext>
            </a:extLst>
          </p:cNvPr>
          <p:cNvCxnSpPr>
            <a:cxnSpLocks/>
          </p:cNvCxnSpPr>
          <p:nvPr/>
        </p:nvCxnSpPr>
        <p:spPr>
          <a:xfrm>
            <a:off x="3443390" y="2787774"/>
            <a:ext cx="265529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723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56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622431" y="-511446"/>
            <a:ext cx="2637494" cy="150591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4626" y="1693645"/>
            <a:ext cx="5774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Watching!</a:t>
            </a:r>
            <a:endParaRPr lang="zh-CN" altLang="en-US" sz="5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30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3">
            <a:extLst>
              <a:ext uri="{FF2B5EF4-FFF2-40B4-BE49-F238E27FC236}">
                <a16:creationId xmlns:a16="http://schemas.microsoft.com/office/drawing/2014/main" id="{CC44AA87-1321-424F-A5D3-642AB5C3FF34}"/>
              </a:ext>
            </a:extLst>
          </p:cNvPr>
          <p:cNvSpPr txBox="1"/>
          <p:nvPr/>
        </p:nvSpPr>
        <p:spPr>
          <a:xfrm>
            <a:off x="743310" y="-34852"/>
            <a:ext cx="2676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主題發想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「B612」的圖片搜尋結果">
            <a:extLst>
              <a:ext uri="{FF2B5EF4-FFF2-40B4-BE49-F238E27FC236}">
                <a16:creationId xmlns:a16="http://schemas.microsoft.com/office/drawing/2014/main" id="{8F082DE8-6DCC-487D-98A2-BDD749D89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0200" y1="17000" x2="37600" y2="19400"/>
                        <a14:foregroundMark x1="24600" y1="47400" x2="32200" y2="49000"/>
                        <a14:foregroundMark x1="22200" y1="51800" x2="37400" y2="55400"/>
                        <a14:foregroundMark x1="13800" y1="35000" x2="17200" y2="73800"/>
                        <a14:foregroundMark x1="9600" y1="41800" x2="14400" y2="60000"/>
                        <a14:foregroundMark x1="40200" y1="12000" x2="40600" y2="32200"/>
                        <a14:foregroundMark x1="39600" y1="35600" x2="43000" y2="71000"/>
                        <a14:foregroundMark x1="19600" y1="33000" x2="28600" y2="78000"/>
                        <a14:foregroundMark x1="26000" y1="26400" x2="35000" y2="78200"/>
                        <a14:foregroundMark x1="33400" y1="48400" x2="43600" y2="74600"/>
                        <a14:foregroundMark x1="23200" y1="25000" x2="27600" y2="45200"/>
                        <a14:foregroundMark x1="61600" y1="19400" x2="62000" y2="85400"/>
                        <a14:foregroundMark x1="53600" y1="36600" x2="57200" y2="81400"/>
                        <a14:foregroundMark x1="15400" y1="36800" x2="82000" y2="37800"/>
                        <a14:foregroundMark x1="76400" y1="27000" x2="73200" y2="85600"/>
                        <a14:foregroundMark x1="66000" y1="24600" x2="70400" y2="80000"/>
                        <a14:foregroundMark x1="52800" y1="28800" x2="61600" y2="65000"/>
                        <a14:foregroundMark x1="55800" y1="25400" x2="61600" y2="40000"/>
                        <a14:foregroundMark x1="81600" y1="18000" x2="83800" y2="35200"/>
                        <a14:foregroundMark x1="85600" y1="39000" x2="86800" y2="50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41" y="1093123"/>
            <a:ext cx="1191932" cy="119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F667045-1F63-4E5A-B26D-85919CACF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552" y="1158087"/>
            <a:ext cx="2028045" cy="3607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4082E19-F948-4392-81C8-AA0FD6070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018" y="1158102"/>
            <a:ext cx="2028036" cy="360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91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3">
            <a:extLst>
              <a:ext uri="{FF2B5EF4-FFF2-40B4-BE49-F238E27FC236}">
                <a16:creationId xmlns:a16="http://schemas.microsoft.com/office/drawing/2014/main" id="{91D127CE-B53F-43F0-9D07-E3C2A6BBDFA4}"/>
              </a:ext>
            </a:extLst>
          </p:cNvPr>
          <p:cNvSpPr txBox="1"/>
          <p:nvPr/>
        </p:nvSpPr>
        <p:spPr>
          <a:xfrm>
            <a:off x="743310" y="-34852"/>
            <a:ext cx="2676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功能介紹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C8FA68-30B1-4E9D-B6BD-49ECE8E01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01" y="987574"/>
            <a:ext cx="2029051" cy="36072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D68B055-D3C0-46F1-950C-DF8798389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230" y="987574"/>
            <a:ext cx="2029050" cy="36072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86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8714E6A6-7326-4AFF-86F7-37DCC60D8826}"/>
              </a:ext>
            </a:extLst>
          </p:cNvPr>
          <p:cNvSpPr txBox="1"/>
          <p:nvPr/>
        </p:nvSpPr>
        <p:spPr>
          <a:xfrm>
            <a:off x="743310" y="-34852"/>
            <a:ext cx="2676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系統架構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557EA54A-52CD-4569-A7EF-F73C0EBCAF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8" t="1837" r="4333" b="3844"/>
          <a:stretch/>
        </p:blipFill>
        <p:spPr>
          <a:xfrm>
            <a:off x="323528" y="627534"/>
            <a:ext cx="4678115" cy="3384376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4D5E08E7-F965-442B-AB54-41F387E7A1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9375" r="2229" b="3126"/>
          <a:stretch/>
        </p:blipFill>
        <p:spPr>
          <a:xfrm>
            <a:off x="3779912" y="2427734"/>
            <a:ext cx="5256584" cy="2247994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C499C77-2245-4C58-9DBA-B81FC2E7776E}"/>
              </a:ext>
            </a:extLst>
          </p:cNvPr>
          <p:cNvCxnSpPr>
            <a:cxnSpLocks/>
          </p:cNvCxnSpPr>
          <p:nvPr/>
        </p:nvCxnSpPr>
        <p:spPr>
          <a:xfrm>
            <a:off x="4644000" y="1209600"/>
            <a:ext cx="21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4E40302-E34E-4A44-904C-A99ED5CD5E0F}"/>
              </a:ext>
            </a:extLst>
          </p:cNvPr>
          <p:cNvSpPr/>
          <p:nvPr/>
        </p:nvSpPr>
        <p:spPr>
          <a:xfrm>
            <a:off x="6228184" y="2211710"/>
            <a:ext cx="1008112" cy="648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1C632B3-052A-4CC6-8EEE-B439EFCFB43C}"/>
              </a:ext>
            </a:extLst>
          </p:cNvPr>
          <p:cNvCxnSpPr/>
          <p:nvPr/>
        </p:nvCxnSpPr>
        <p:spPr>
          <a:xfrm>
            <a:off x="6796800" y="1209600"/>
            <a:ext cx="0" cy="17221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60E75642-07E2-4A5E-AE43-103A76220C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864" t="27450" r="71689" b="67430"/>
          <a:stretch/>
        </p:blipFill>
        <p:spPr>
          <a:xfrm>
            <a:off x="36000" y="500400"/>
            <a:ext cx="971600" cy="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3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3">
            <a:extLst>
              <a:ext uri="{FF2B5EF4-FFF2-40B4-BE49-F238E27FC236}">
                <a16:creationId xmlns:a16="http://schemas.microsoft.com/office/drawing/2014/main" id="{CC44AA87-1321-424F-A5D3-642AB5C3FF34}"/>
              </a:ext>
            </a:extLst>
          </p:cNvPr>
          <p:cNvSpPr txBox="1"/>
          <p:nvPr/>
        </p:nvSpPr>
        <p:spPr>
          <a:xfrm>
            <a:off x="743310" y="-34852"/>
            <a:ext cx="2676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流程圖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74A5AC1-2E34-44E1-AD0E-0B28EBACB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73" y="589013"/>
            <a:ext cx="7387453" cy="450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9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rot="14400000">
            <a:off x="4483017" y="1104973"/>
            <a:ext cx="2411609" cy="22081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rgbClr val="CCECFF">
                  <a:alpha val="0"/>
                </a:srgb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12"/>
          <p:cNvSpPr>
            <a:spLocks noChangeArrowheads="1"/>
          </p:cNvSpPr>
          <p:nvPr/>
        </p:nvSpPr>
        <p:spPr bwMode="auto">
          <a:xfrm rot="7200000" flipH="1">
            <a:off x="2561819" y="1104973"/>
            <a:ext cx="2411609" cy="22081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3"/>
              </a:gs>
              <a:gs pos="100000">
                <a:srgbClr val="CCECFF">
                  <a:alpha val="0"/>
                </a:srgb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13"/>
          <p:cNvSpPr>
            <a:spLocks noChangeArrowheads="1"/>
          </p:cNvSpPr>
          <p:nvPr/>
        </p:nvSpPr>
        <p:spPr bwMode="auto">
          <a:xfrm rot="7200000" flipV="1">
            <a:off x="4483017" y="2202078"/>
            <a:ext cx="2411609" cy="22081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rgbClr val="CCECFF">
                  <a:alpha val="0"/>
                </a:srgb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 rot="14400000" flipH="1" flipV="1">
            <a:off x="2561819" y="2202078"/>
            <a:ext cx="2411609" cy="22081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rgbClr val="CCECFF">
                  <a:alpha val="0"/>
                </a:srgb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92715" y="1529026"/>
            <a:ext cx="2464694" cy="2464694"/>
            <a:chOff x="3492715" y="1529026"/>
            <a:chExt cx="2464694" cy="2464694"/>
          </a:xfrm>
        </p:grpSpPr>
        <p:sp>
          <p:nvSpPr>
            <p:cNvPr id="7" name="Oval 19"/>
            <p:cNvSpPr>
              <a:spLocks noChangeArrowheads="1"/>
            </p:cNvSpPr>
            <p:nvPr/>
          </p:nvSpPr>
          <p:spPr bwMode="auto">
            <a:xfrm>
              <a:off x="3492715" y="1529026"/>
              <a:ext cx="2464694" cy="2464694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20"/>
            <p:cNvSpPr>
              <a:spLocks noChangeArrowheads="1"/>
            </p:cNvSpPr>
            <p:nvPr/>
          </p:nvSpPr>
          <p:spPr bwMode="auto">
            <a:xfrm>
              <a:off x="3593831" y="1630142"/>
              <a:ext cx="2263727" cy="226372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Arc 39"/>
            <p:cNvSpPr>
              <a:spLocks/>
            </p:cNvSpPr>
            <p:nvPr/>
          </p:nvSpPr>
          <p:spPr bwMode="auto">
            <a:xfrm rot="884024">
              <a:off x="4829970" y="1952448"/>
              <a:ext cx="955543" cy="953015"/>
            </a:xfrm>
            <a:custGeom>
              <a:avLst/>
              <a:gdLst>
                <a:gd name="G0" fmla="+- 0 0 0"/>
                <a:gd name="G1" fmla="+- 20637 0 0"/>
                <a:gd name="G2" fmla="+- 21600 0 0"/>
                <a:gd name="T0" fmla="*/ 6379 w 20646"/>
                <a:gd name="T1" fmla="*/ 0 h 20637"/>
                <a:gd name="T2" fmla="*/ 20646 w 20646"/>
                <a:gd name="T3" fmla="*/ 14290 h 20637"/>
                <a:gd name="T4" fmla="*/ 0 w 20646"/>
                <a:gd name="T5" fmla="*/ 20637 h 20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6" h="20637" fill="none" extrusionOk="0">
                  <a:moveTo>
                    <a:pt x="6378" y="0"/>
                  </a:moveTo>
                  <a:cubicBezTo>
                    <a:pt x="13205" y="2110"/>
                    <a:pt x="18546" y="7460"/>
                    <a:pt x="20646" y="14289"/>
                  </a:cubicBezTo>
                </a:path>
                <a:path w="20646" h="20637" stroke="0" extrusionOk="0">
                  <a:moveTo>
                    <a:pt x="6378" y="0"/>
                  </a:moveTo>
                  <a:cubicBezTo>
                    <a:pt x="13205" y="2110"/>
                    <a:pt x="18546" y="7460"/>
                    <a:pt x="20646" y="14289"/>
                  </a:cubicBezTo>
                  <a:lnTo>
                    <a:pt x="0" y="2063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rc 40"/>
            <p:cNvSpPr>
              <a:spLocks/>
            </p:cNvSpPr>
            <p:nvPr/>
          </p:nvSpPr>
          <p:spPr bwMode="auto">
            <a:xfrm rot="4500000">
              <a:off x="4847665" y="2622339"/>
              <a:ext cx="955543" cy="968183"/>
            </a:xfrm>
            <a:custGeom>
              <a:avLst/>
              <a:gdLst>
                <a:gd name="G0" fmla="+- 0 0 0"/>
                <a:gd name="G1" fmla="+- 20919 0 0"/>
                <a:gd name="G2" fmla="+- 21600 0 0"/>
                <a:gd name="T0" fmla="*/ 5380 w 20690"/>
                <a:gd name="T1" fmla="*/ 0 h 20919"/>
                <a:gd name="T2" fmla="*/ 20690 w 20690"/>
                <a:gd name="T3" fmla="*/ 14717 h 20919"/>
                <a:gd name="T4" fmla="*/ 0 w 20690"/>
                <a:gd name="T5" fmla="*/ 20919 h 20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0" h="20919" fill="none" extrusionOk="0">
                  <a:moveTo>
                    <a:pt x="5380" y="-1"/>
                  </a:moveTo>
                  <a:cubicBezTo>
                    <a:pt x="12709" y="1884"/>
                    <a:pt x="18517" y="7467"/>
                    <a:pt x="20690" y="14716"/>
                  </a:cubicBezTo>
                </a:path>
                <a:path w="20690" h="20919" stroke="0" extrusionOk="0">
                  <a:moveTo>
                    <a:pt x="5380" y="-1"/>
                  </a:moveTo>
                  <a:cubicBezTo>
                    <a:pt x="12709" y="1884"/>
                    <a:pt x="18517" y="7467"/>
                    <a:pt x="20690" y="14716"/>
                  </a:cubicBezTo>
                  <a:lnTo>
                    <a:pt x="0" y="2091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rc 41"/>
            <p:cNvSpPr>
              <a:spLocks/>
            </p:cNvSpPr>
            <p:nvPr/>
          </p:nvSpPr>
          <p:spPr bwMode="auto">
            <a:xfrm rot="20724172" flipH="1">
              <a:off x="3659556" y="1947392"/>
              <a:ext cx="958071" cy="958071"/>
            </a:xfrm>
            <a:custGeom>
              <a:avLst/>
              <a:gdLst>
                <a:gd name="G0" fmla="+- 0 0 0"/>
                <a:gd name="G1" fmla="+- 20739 0 0"/>
                <a:gd name="G2" fmla="+- 21600 0 0"/>
                <a:gd name="T0" fmla="*/ 6038 w 20704"/>
                <a:gd name="T1" fmla="*/ 0 h 20739"/>
                <a:gd name="T2" fmla="*/ 20704 w 20704"/>
                <a:gd name="T3" fmla="*/ 14583 h 20739"/>
                <a:gd name="T4" fmla="*/ 0 w 20704"/>
                <a:gd name="T5" fmla="*/ 20739 h 20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04" h="20739" fill="none" extrusionOk="0">
                  <a:moveTo>
                    <a:pt x="6037" y="0"/>
                  </a:moveTo>
                  <a:cubicBezTo>
                    <a:pt x="13087" y="2052"/>
                    <a:pt x="18611" y="7545"/>
                    <a:pt x="20704" y="14582"/>
                  </a:cubicBezTo>
                </a:path>
                <a:path w="20704" h="20739" stroke="0" extrusionOk="0">
                  <a:moveTo>
                    <a:pt x="6037" y="0"/>
                  </a:moveTo>
                  <a:cubicBezTo>
                    <a:pt x="13087" y="2052"/>
                    <a:pt x="18611" y="7545"/>
                    <a:pt x="20704" y="14582"/>
                  </a:cubicBezTo>
                  <a:lnTo>
                    <a:pt x="0" y="2073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Arc 42"/>
            <p:cNvSpPr>
              <a:spLocks/>
            </p:cNvSpPr>
            <p:nvPr/>
          </p:nvSpPr>
          <p:spPr bwMode="auto">
            <a:xfrm rot="17100000" flipH="1">
              <a:off x="3669035" y="2622971"/>
              <a:ext cx="950487" cy="964390"/>
            </a:xfrm>
            <a:custGeom>
              <a:avLst/>
              <a:gdLst>
                <a:gd name="G0" fmla="+- 0 0 0"/>
                <a:gd name="G1" fmla="+- 20851 0 0"/>
                <a:gd name="G2" fmla="+- 21600 0 0"/>
                <a:gd name="T0" fmla="*/ 5637 w 20584"/>
                <a:gd name="T1" fmla="*/ 0 h 20851"/>
                <a:gd name="T2" fmla="*/ 20584 w 20584"/>
                <a:gd name="T3" fmla="*/ 14306 h 20851"/>
                <a:gd name="T4" fmla="*/ 0 w 20584"/>
                <a:gd name="T5" fmla="*/ 20851 h 20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84" h="20851" fill="none" extrusionOk="0">
                  <a:moveTo>
                    <a:pt x="5637" y="-1"/>
                  </a:moveTo>
                  <a:cubicBezTo>
                    <a:pt x="12728" y="1916"/>
                    <a:pt x="18358" y="7305"/>
                    <a:pt x="20584" y="14305"/>
                  </a:cubicBezTo>
                </a:path>
                <a:path w="20584" h="20851" stroke="0" extrusionOk="0">
                  <a:moveTo>
                    <a:pt x="5637" y="-1"/>
                  </a:moveTo>
                  <a:cubicBezTo>
                    <a:pt x="12728" y="1916"/>
                    <a:pt x="18358" y="7305"/>
                    <a:pt x="20584" y="14305"/>
                  </a:cubicBezTo>
                  <a:lnTo>
                    <a:pt x="0" y="2085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Arc 44"/>
            <p:cNvSpPr>
              <a:spLocks/>
            </p:cNvSpPr>
            <p:nvPr/>
          </p:nvSpPr>
          <p:spPr bwMode="auto">
            <a:xfrm rot="884024">
              <a:off x="4806614" y="2210971"/>
              <a:ext cx="658516" cy="661043"/>
            </a:xfrm>
            <a:custGeom>
              <a:avLst/>
              <a:gdLst>
                <a:gd name="G0" fmla="+- 0 0 0"/>
                <a:gd name="G1" fmla="+- 20754 0 0"/>
                <a:gd name="G2" fmla="+- 21600 0 0"/>
                <a:gd name="T0" fmla="*/ 5986 w 20590"/>
                <a:gd name="T1" fmla="*/ 0 h 20754"/>
                <a:gd name="T2" fmla="*/ 20590 w 20590"/>
                <a:gd name="T3" fmla="*/ 14225 h 20754"/>
                <a:gd name="T4" fmla="*/ 0 w 20590"/>
                <a:gd name="T5" fmla="*/ 20754 h 20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90" h="20754" fill="none" extrusionOk="0">
                  <a:moveTo>
                    <a:pt x="5985" y="0"/>
                  </a:moveTo>
                  <a:cubicBezTo>
                    <a:pt x="12926" y="2001"/>
                    <a:pt x="18406" y="7339"/>
                    <a:pt x="20589" y="14225"/>
                  </a:cubicBezTo>
                </a:path>
                <a:path w="20590" h="20754" stroke="0" extrusionOk="0">
                  <a:moveTo>
                    <a:pt x="5985" y="0"/>
                  </a:moveTo>
                  <a:cubicBezTo>
                    <a:pt x="12926" y="2001"/>
                    <a:pt x="18406" y="7339"/>
                    <a:pt x="20589" y="14225"/>
                  </a:cubicBezTo>
                  <a:lnTo>
                    <a:pt x="0" y="2075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Arc 45"/>
            <p:cNvSpPr>
              <a:spLocks/>
            </p:cNvSpPr>
            <p:nvPr/>
          </p:nvSpPr>
          <p:spPr bwMode="auto">
            <a:xfrm rot="4500000">
              <a:off x="4808473" y="2664664"/>
              <a:ext cx="659780" cy="666099"/>
            </a:xfrm>
            <a:custGeom>
              <a:avLst/>
              <a:gdLst>
                <a:gd name="G0" fmla="+- 0 0 0"/>
                <a:gd name="G1" fmla="+- 20863 0 0"/>
                <a:gd name="G2" fmla="+- 21600 0 0"/>
                <a:gd name="T0" fmla="*/ 5593 w 20718"/>
                <a:gd name="T1" fmla="*/ 0 h 20863"/>
                <a:gd name="T2" fmla="*/ 20718 w 20718"/>
                <a:gd name="T3" fmla="*/ 14753 h 20863"/>
                <a:gd name="T4" fmla="*/ 0 w 20718"/>
                <a:gd name="T5" fmla="*/ 20863 h 20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18" h="20863" fill="none" extrusionOk="0">
                  <a:moveTo>
                    <a:pt x="5593" y="-1"/>
                  </a:moveTo>
                  <a:cubicBezTo>
                    <a:pt x="12859" y="1947"/>
                    <a:pt x="18589" y="7536"/>
                    <a:pt x="20717" y="14753"/>
                  </a:cubicBezTo>
                </a:path>
                <a:path w="20718" h="20863" stroke="0" extrusionOk="0">
                  <a:moveTo>
                    <a:pt x="5593" y="-1"/>
                  </a:moveTo>
                  <a:cubicBezTo>
                    <a:pt x="12859" y="1947"/>
                    <a:pt x="18589" y="7536"/>
                    <a:pt x="20717" y="14753"/>
                  </a:cubicBezTo>
                  <a:lnTo>
                    <a:pt x="0" y="2086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c 46"/>
            <p:cNvSpPr>
              <a:spLocks/>
            </p:cNvSpPr>
            <p:nvPr/>
          </p:nvSpPr>
          <p:spPr bwMode="auto">
            <a:xfrm rot="20724172" flipH="1">
              <a:off x="4007196" y="2214121"/>
              <a:ext cx="658515" cy="657252"/>
            </a:xfrm>
            <a:custGeom>
              <a:avLst/>
              <a:gdLst>
                <a:gd name="G0" fmla="+- 0 0 0"/>
                <a:gd name="G1" fmla="+- 20650 0 0"/>
                <a:gd name="G2" fmla="+- 21600 0 0"/>
                <a:gd name="T0" fmla="*/ 6335 w 20600"/>
                <a:gd name="T1" fmla="*/ 0 h 20650"/>
                <a:gd name="T2" fmla="*/ 20600 w 20600"/>
                <a:gd name="T3" fmla="*/ 14154 h 20650"/>
                <a:gd name="T4" fmla="*/ 0 w 20600"/>
                <a:gd name="T5" fmla="*/ 20650 h 20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00" h="20650" fill="none" extrusionOk="0">
                  <a:moveTo>
                    <a:pt x="6335" y="-1"/>
                  </a:moveTo>
                  <a:cubicBezTo>
                    <a:pt x="13128" y="2084"/>
                    <a:pt x="18462" y="7376"/>
                    <a:pt x="20600" y="14153"/>
                  </a:cubicBezTo>
                </a:path>
                <a:path w="20600" h="20650" stroke="0" extrusionOk="0">
                  <a:moveTo>
                    <a:pt x="6335" y="-1"/>
                  </a:moveTo>
                  <a:cubicBezTo>
                    <a:pt x="13128" y="2084"/>
                    <a:pt x="18462" y="7376"/>
                    <a:pt x="20600" y="14153"/>
                  </a:cubicBezTo>
                  <a:lnTo>
                    <a:pt x="0" y="2065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c 47"/>
            <p:cNvSpPr>
              <a:spLocks/>
            </p:cNvSpPr>
            <p:nvPr/>
          </p:nvSpPr>
          <p:spPr bwMode="auto">
            <a:xfrm rot="17100000" flipH="1">
              <a:off x="4000848" y="2664664"/>
              <a:ext cx="657252" cy="663572"/>
            </a:xfrm>
            <a:custGeom>
              <a:avLst/>
              <a:gdLst>
                <a:gd name="G0" fmla="+- 0 0 0"/>
                <a:gd name="G1" fmla="+- 20821 0 0"/>
                <a:gd name="G2" fmla="+- 21600 0 0"/>
                <a:gd name="T0" fmla="*/ 5747 w 20653"/>
                <a:gd name="T1" fmla="*/ 0 h 20821"/>
                <a:gd name="T2" fmla="*/ 20653 w 20653"/>
                <a:gd name="T3" fmla="*/ 14496 h 20821"/>
                <a:gd name="T4" fmla="*/ 0 w 20653"/>
                <a:gd name="T5" fmla="*/ 20821 h 20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53" h="20821" fill="none" extrusionOk="0">
                  <a:moveTo>
                    <a:pt x="5747" y="-1"/>
                  </a:moveTo>
                  <a:cubicBezTo>
                    <a:pt x="12867" y="1965"/>
                    <a:pt x="18490" y="7432"/>
                    <a:pt x="20653" y="14495"/>
                  </a:cubicBezTo>
                </a:path>
                <a:path w="20653" h="20821" stroke="0" extrusionOk="0">
                  <a:moveTo>
                    <a:pt x="5747" y="-1"/>
                  </a:moveTo>
                  <a:cubicBezTo>
                    <a:pt x="12867" y="1965"/>
                    <a:pt x="18490" y="7432"/>
                    <a:pt x="20653" y="14495"/>
                  </a:cubicBezTo>
                  <a:lnTo>
                    <a:pt x="0" y="2082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48"/>
            <p:cNvSpPr>
              <a:spLocks noChangeArrowheads="1"/>
            </p:cNvSpPr>
            <p:nvPr/>
          </p:nvSpPr>
          <p:spPr bwMode="auto">
            <a:xfrm>
              <a:off x="4192941" y="2215349"/>
              <a:ext cx="1089521" cy="1089521"/>
            </a:xfrm>
            <a:prstGeom prst="ellipse">
              <a:avLst/>
            </a:prstGeom>
            <a:gradFill rotWithShape="1">
              <a:gsLst>
                <a:gs pos="0">
                  <a:srgbClr val="BDE6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49"/>
            <p:cNvSpPr>
              <a:spLocks noChangeArrowheads="1"/>
            </p:cNvSpPr>
            <p:nvPr/>
          </p:nvSpPr>
          <p:spPr bwMode="auto">
            <a:xfrm>
              <a:off x="4249818" y="2282338"/>
              <a:ext cx="974503" cy="9719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utoShape 52"/>
            <p:cNvSpPr>
              <a:spLocks noChangeAspect="1" noChangeArrowheads="1"/>
            </p:cNvSpPr>
            <p:nvPr/>
          </p:nvSpPr>
          <p:spPr bwMode="auto">
            <a:xfrm>
              <a:off x="4251083" y="2283602"/>
              <a:ext cx="971974" cy="971975"/>
            </a:xfrm>
            <a:custGeom>
              <a:avLst/>
              <a:gdLst>
                <a:gd name="G0" fmla="+- 451 0 0"/>
                <a:gd name="G1" fmla="+- 21600 0 451"/>
                <a:gd name="G2" fmla="+- 21600 0 45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51" y="10800"/>
                  </a:moveTo>
                  <a:cubicBezTo>
                    <a:pt x="451" y="16516"/>
                    <a:pt x="5084" y="21149"/>
                    <a:pt x="10800" y="21149"/>
                  </a:cubicBezTo>
                  <a:cubicBezTo>
                    <a:pt x="16516" y="21149"/>
                    <a:pt x="21149" y="16516"/>
                    <a:pt x="21149" y="10800"/>
                  </a:cubicBezTo>
                  <a:cubicBezTo>
                    <a:pt x="21149" y="5084"/>
                    <a:pt x="16516" y="451"/>
                    <a:pt x="10800" y="451"/>
                  </a:cubicBezTo>
                  <a:cubicBezTo>
                    <a:pt x="5084" y="451"/>
                    <a:pt x="451" y="5084"/>
                    <a:pt x="451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utoShape 121"/>
            <p:cNvSpPr>
              <a:spLocks noChangeArrowheads="1"/>
            </p:cNvSpPr>
            <p:nvPr/>
          </p:nvSpPr>
          <p:spPr bwMode="auto">
            <a:xfrm>
              <a:off x="3734128" y="3028066"/>
              <a:ext cx="481564" cy="24520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靖惠</a:t>
              </a:r>
              <a:endParaRPr lang="en-US" altLang="ko-KR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122"/>
            <p:cNvSpPr>
              <a:spLocks noChangeArrowheads="1"/>
            </p:cNvSpPr>
            <p:nvPr/>
          </p:nvSpPr>
          <p:spPr bwMode="auto">
            <a:xfrm>
              <a:off x="5282462" y="3028066"/>
              <a:ext cx="481563" cy="2439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庭豪</a:t>
              </a:r>
              <a:endParaRPr lang="en-US" altLang="ko-KR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utoShape 123"/>
            <p:cNvSpPr>
              <a:spLocks noChangeArrowheads="1"/>
            </p:cNvSpPr>
            <p:nvPr/>
          </p:nvSpPr>
          <p:spPr bwMode="auto">
            <a:xfrm>
              <a:off x="5282462" y="2282338"/>
              <a:ext cx="481563" cy="2439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子淇</a:t>
              </a:r>
              <a:endParaRPr lang="en-US" altLang="ko-KR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AutoShape 124"/>
            <p:cNvSpPr>
              <a:spLocks noChangeArrowheads="1"/>
            </p:cNvSpPr>
            <p:nvPr/>
          </p:nvSpPr>
          <p:spPr bwMode="auto">
            <a:xfrm>
              <a:off x="3711377" y="2282338"/>
              <a:ext cx="481564" cy="2439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佩芸</a:t>
              </a:r>
              <a:endParaRPr lang="en-US" altLang="ko-KR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12827" y="2560054"/>
              <a:ext cx="8483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C613</a:t>
              </a:r>
              <a:endPara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52965" y="2291270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just">
              <a:defRPr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濾鏡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編輯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82193" y="2075827"/>
            <a:ext cx="9028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just">
              <a:defRPr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相機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相簿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儲存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3">
            <a:extLst>
              <a:ext uri="{FF2B5EF4-FFF2-40B4-BE49-F238E27FC236}">
                <a16:creationId xmlns:a16="http://schemas.microsoft.com/office/drawing/2014/main" id="{4F460C4B-2DCB-432C-B265-07CA1C39BD35}"/>
              </a:ext>
            </a:extLst>
          </p:cNvPr>
          <p:cNvSpPr txBox="1"/>
          <p:nvPr/>
        </p:nvSpPr>
        <p:spPr>
          <a:xfrm>
            <a:off x="743310" y="-34852"/>
            <a:ext cx="2676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52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675593" y="2085835"/>
            <a:ext cx="242309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程式介紹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63408" y="2013952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04188C2-E3C3-4FA8-8B25-B543541D774F}"/>
              </a:ext>
            </a:extLst>
          </p:cNvPr>
          <p:cNvCxnSpPr>
            <a:cxnSpLocks/>
          </p:cNvCxnSpPr>
          <p:nvPr/>
        </p:nvCxnSpPr>
        <p:spPr>
          <a:xfrm>
            <a:off x="3443390" y="2787774"/>
            <a:ext cx="265529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4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3">
            <a:extLst>
              <a:ext uri="{FF2B5EF4-FFF2-40B4-BE49-F238E27FC236}">
                <a16:creationId xmlns:a16="http://schemas.microsoft.com/office/drawing/2014/main" id="{CC44AA87-1321-424F-A5D3-642AB5C3FF34}"/>
              </a:ext>
            </a:extLst>
          </p:cNvPr>
          <p:cNvSpPr txBox="1"/>
          <p:nvPr/>
        </p:nvSpPr>
        <p:spPr>
          <a:xfrm>
            <a:off x="743310" y="-34852"/>
            <a:ext cx="2676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79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3">
            <a:extLst>
              <a:ext uri="{FF2B5EF4-FFF2-40B4-BE49-F238E27FC236}">
                <a16:creationId xmlns:a16="http://schemas.microsoft.com/office/drawing/2014/main" id="{CC44AA87-1321-424F-A5D3-642AB5C3FF34}"/>
              </a:ext>
            </a:extLst>
          </p:cNvPr>
          <p:cNvSpPr txBox="1"/>
          <p:nvPr/>
        </p:nvSpPr>
        <p:spPr>
          <a:xfrm>
            <a:off x="743310" y="-34852"/>
            <a:ext cx="2676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3710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绿格子风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7D98"/>
      </a:accent1>
      <a:accent2>
        <a:srgbClr val="C4CFD9"/>
      </a:accent2>
      <a:accent3>
        <a:srgbClr val="5ABE9E"/>
      </a:accent3>
      <a:accent4>
        <a:srgbClr val="ED6568"/>
      </a:accent4>
      <a:accent5>
        <a:srgbClr val="F9B46A"/>
      </a:accent5>
      <a:accent6>
        <a:srgbClr val="C5E7EB"/>
      </a:accent6>
      <a:hlink>
        <a:srgbClr val="867D98"/>
      </a:hlink>
      <a:folHlink>
        <a:srgbClr val="BFBFBF"/>
      </a:folHlink>
    </a:clrScheme>
    <a:fontScheme name="自定义 6">
      <a:majorFont>
        <a:latin typeface="Arial"/>
        <a:ea typeface="微软雅黑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如螢幕大小 (16:9)</PresentationFormat>
  <Paragraphs>34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 Unicode MS</vt:lpstr>
      <vt:lpstr>微软雅黑</vt:lpstr>
      <vt:lpstr>Arial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佩芸 謝</cp:lastModifiedBy>
  <cp:revision>310</cp:revision>
  <dcterms:created xsi:type="dcterms:W3CDTF">2014-09-21T03:23:02Z</dcterms:created>
  <dcterms:modified xsi:type="dcterms:W3CDTF">2019-12-31T14:20:32Z</dcterms:modified>
</cp:coreProperties>
</file>