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14" r:id="rId4"/>
    <p:sldId id="322" r:id="rId5"/>
    <p:sldId id="324" r:id="rId6"/>
    <p:sldId id="323" r:id="rId7"/>
    <p:sldId id="318" r:id="rId8"/>
    <p:sldId id="320" r:id="rId9"/>
    <p:sldId id="321" r:id="rId10"/>
    <p:sldId id="301" r:id="rId11"/>
    <p:sldId id="31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A857A-D3B1-4F5F-8824-5A0996E37F9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BCA43B-70C6-4937-9E21-8A7D00B6BE25}">
      <dgm:prSet/>
      <dgm:spPr/>
      <dgm:t>
        <a:bodyPr/>
        <a:lstStyle/>
        <a:p>
          <a:r>
            <a:rPr lang="zh-TW" dirty="0"/>
            <a:t>程式碼</a:t>
          </a:r>
          <a:endParaRPr lang="en-US" dirty="0"/>
        </a:p>
      </dgm:t>
    </dgm:pt>
    <dgm:pt modelId="{CC338EDF-0070-4B99-97F3-ED63DCA7D6BD}" type="parTrans" cxnId="{AAFCF0B9-878E-4F86-9198-1084145434EE}">
      <dgm:prSet/>
      <dgm:spPr/>
      <dgm:t>
        <a:bodyPr/>
        <a:lstStyle/>
        <a:p>
          <a:endParaRPr lang="en-US"/>
        </a:p>
      </dgm:t>
    </dgm:pt>
    <dgm:pt modelId="{F013E496-98C4-4C4C-B6C6-DD5CA8BF7453}" type="sibTrans" cxnId="{AAFCF0B9-878E-4F86-9198-1084145434EE}">
      <dgm:prSet/>
      <dgm:spPr/>
      <dgm:t>
        <a:bodyPr/>
        <a:lstStyle/>
        <a:p>
          <a:endParaRPr lang="en-US"/>
        </a:p>
      </dgm:t>
    </dgm:pt>
    <dgm:pt modelId="{17BBA622-BF17-48DD-9575-261658BA4309}">
      <dgm:prSet/>
      <dgm:spPr/>
      <dgm:t>
        <a:bodyPr/>
        <a:lstStyle/>
        <a:p>
          <a:r>
            <a:rPr lang="zh-TW" dirty="0"/>
            <a:t>輸入波形</a:t>
          </a:r>
          <a:r>
            <a:rPr lang="en-US" altLang="zh-TW" dirty="0"/>
            <a:t> </a:t>
          </a:r>
          <a:r>
            <a:rPr lang="en-US" dirty="0"/>
            <a:t>&amp;</a:t>
          </a:r>
          <a:r>
            <a:rPr lang="zh-TW" dirty="0"/>
            <a:t> </a:t>
          </a:r>
          <a:r>
            <a:rPr lang="zh-TW" altLang="en-US" dirty="0"/>
            <a:t>輸出波形 </a:t>
          </a:r>
          <a:r>
            <a:rPr lang="en-US" altLang="zh-TW" dirty="0"/>
            <a:t>&amp; </a:t>
          </a:r>
          <a:r>
            <a:rPr lang="zh-TW" altLang="en-US" dirty="0"/>
            <a:t>頻譜</a:t>
          </a:r>
          <a:endParaRPr lang="en-US" dirty="0"/>
        </a:p>
      </dgm:t>
    </dgm:pt>
    <dgm:pt modelId="{52B4965B-C786-42A6-A1E7-53A649D2B311}" type="parTrans" cxnId="{2DAA3AAD-5561-4391-A3B0-50F514DF2914}">
      <dgm:prSet/>
      <dgm:spPr/>
      <dgm:t>
        <a:bodyPr/>
        <a:lstStyle/>
        <a:p>
          <a:endParaRPr lang="en-US"/>
        </a:p>
      </dgm:t>
    </dgm:pt>
    <dgm:pt modelId="{37710256-B24C-4388-AC5C-D7555F209B17}" type="sibTrans" cxnId="{2DAA3AAD-5561-4391-A3B0-50F514DF2914}">
      <dgm:prSet/>
      <dgm:spPr/>
      <dgm:t>
        <a:bodyPr/>
        <a:lstStyle/>
        <a:p>
          <a:endParaRPr lang="en-US"/>
        </a:p>
      </dgm:t>
    </dgm:pt>
    <dgm:pt modelId="{13EDC0BE-DE08-4119-90C3-09E953F5A757}">
      <dgm:prSet/>
      <dgm:spPr/>
      <dgm:t>
        <a:bodyPr/>
        <a:lstStyle/>
        <a:p>
          <a:r>
            <a:rPr lang="zh-TW" altLang="en-US" dirty="0"/>
            <a:t>升頻 </a:t>
          </a:r>
          <a:r>
            <a:rPr lang="en-US" altLang="zh-TW" dirty="0"/>
            <a:t>&amp;</a:t>
          </a:r>
          <a:r>
            <a:rPr lang="zh-TW" altLang="en-US" dirty="0"/>
            <a:t> 降頻函式</a:t>
          </a:r>
          <a:endParaRPr lang="en-US" dirty="0"/>
        </a:p>
      </dgm:t>
    </dgm:pt>
    <dgm:pt modelId="{1B838164-E460-4B80-82AE-6455C776D71F}" type="parTrans" cxnId="{6757068E-4985-416A-A60A-0506D448C58B}">
      <dgm:prSet/>
      <dgm:spPr/>
      <dgm:t>
        <a:bodyPr/>
        <a:lstStyle/>
        <a:p>
          <a:endParaRPr lang="zh-TW" altLang="en-US"/>
        </a:p>
      </dgm:t>
    </dgm:pt>
    <dgm:pt modelId="{B737D4E6-C2D5-489B-A331-21BEA32E9229}" type="sibTrans" cxnId="{6757068E-4985-416A-A60A-0506D448C58B}">
      <dgm:prSet/>
      <dgm:spPr/>
    </dgm:pt>
    <dgm:pt modelId="{FA0EBE64-7527-47E6-AEE9-FBD5C33CAB8F}" type="pres">
      <dgm:prSet presAssocID="{55BA857A-D3B1-4F5F-8824-5A0996E37F9F}" presName="linear" presStyleCnt="0">
        <dgm:presLayoutVars>
          <dgm:dir/>
          <dgm:animLvl val="lvl"/>
          <dgm:resizeHandles val="exact"/>
        </dgm:presLayoutVars>
      </dgm:prSet>
      <dgm:spPr/>
    </dgm:pt>
    <dgm:pt modelId="{6C54F061-A3C3-42C7-A31E-82AE36B73D65}" type="pres">
      <dgm:prSet presAssocID="{D8BCA43B-70C6-4937-9E21-8A7D00B6BE25}" presName="parentLin" presStyleCnt="0"/>
      <dgm:spPr/>
    </dgm:pt>
    <dgm:pt modelId="{9D72A8C1-C704-4C47-9E21-914C34D40798}" type="pres">
      <dgm:prSet presAssocID="{D8BCA43B-70C6-4937-9E21-8A7D00B6BE25}" presName="parentLeftMargin" presStyleLbl="node1" presStyleIdx="0" presStyleCnt="2"/>
      <dgm:spPr/>
    </dgm:pt>
    <dgm:pt modelId="{108A6FC9-60BE-4EE6-B909-4B6A1576AEED}" type="pres">
      <dgm:prSet presAssocID="{D8BCA43B-70C6-4937-9E21-8A7D00B6BE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0728D1-FEFB-4FC0-B1F4-614FB68E4CD5}" type="pres">
      <dgm:prSet presAssocID="{D8BCA43B-70C6-4937-9E21-8A7D00B6BE25}" presName="negativeSpace" presStyleCnt="0"/>
      <dgm:spPr/>
    </dgm:pt>
    <dgm:pt modelId="{56F43EC4-D6FA-4672-BADE-3FD1B0135135}" type="pres">
      <dgm:prSet presAssocID="{D8BCA43B-70C6-4937-9E21-8A7D00B6BE25}" presName="childText" presStyleLbl="conFgAcc1" presStyleIdx="0" presStyleCnt="2">
        <dgm:presLayoutVars>
          <dgm:bulletEnabled val="1"/>
        </dgm:presLayoutVars>
      </dgm:prSet>
      <dgm:spPr/>
    </dgm:pt>
    <dgm:pt modelId="{6160712E-BE75-49E2-A539-DA213B980A43}" type="pres">
      <dgm:prSet presAssocID="{F013E496-98C4-4C4C-B6C6-DD5CA8BF7453}" presName="spaceBetweenRectangles" presStyleCnt="0"/>
      <dgm:spPr/>
    </dgm:pt>
    <dgm:pt modelId="{B4ADA9D6-8A24-4731-BEB5-673BE0AE3DC8}" type="pres">
      <dgm:prSet presAssocID="{17BBA622-BF17-48DD-9575-261658BA4309}" presName="parentLin" presStyleCnt="0"/>
      <dgm:spPr/>
    </dgm:pt>
    <dgm:pt modelId="{44F0D04C-8BF4-4FA9-A7E9-A5F4A76F79B5}" type="pres">
      <dgm:prSet presAssocID="{17BBA622-BF17-48DD-9575-261658BA4309}" presName="parentLeftMargin" presStyleLbl="node1" presStyleIdx="0" presStyleCnt="2"/>
      <dgm:spPr/>
    </dgm:pt>
    <dgm:pt modelId="{AB725832-BD7C-4CDF-82E4-A5B326816E5A}" type="pres">
      <dgm:prSet presAssocID="{17BBA622-BF17-48DD-9575-261658BA43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591219-E74A-45EA-A82B-9D391D8CD566}" type="pres">
      <dgm:prSet presAssocID="{17BBA622-BF17-48DD-9575-261658BA4309}" presName="negativeSpace" presStyleCnt="0"/>
      <dgm:spPr/>
    </dgm:pt>
    <dgm:pt modelId="{A294B997-6A75-43A5-A4ED-01E82AB7C178}" type="pres">
      <dgm:prSet presAssocID="{17BBA622-BF17-48DD-9575-261658BA43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A72A23-D254-483C-BD09-72DF1DD106E7}" type="presOf" srcId="{17BBA622-BF17-48DD-9575-261658BA4309}" destId="{AB725832-BD7C-4CDF-82E4-A5B326816E5A}" srcOrd="1" destOrd="0" presId="urn:microsoft.com/office/officeart/2005/8/layout/list1"/>
    <dgm:cxn modelId="{5E33946E-86E9-45CF-BBD8-C6B4BDC6F158}" type="presOf" srcId="{D8BCA43B-70C6-4937-9E21-8A7D00B6BE25}" destId="{9D72A8C1-C704-4C47-9E21-914C34D40798}" srcOrd="0" destOrd="0" presId="urn:microsoft.com/office/officeart/2005/8/layout/list1"/>
    <dgm:cxn modelId="{31799C57-D263-43B0-BFFF-4201F5DA64D6}" type="presOf" srcId="{55BA857A-D3B1-4F5F-8824-5A0996E37F9F}" destId="{FA0EBE64-7527-47E6-AEE9-FBD5C33CAB8F}" srcOrd="0" destOrd="0" presId="urn:microsoft.com/office/officeart/2005/8/layout/list1"/>
    <dgm:cxn modelId="{0E6D2B7C-5A56-42B8-9876-105587FA34FF}" type="presOf" srcId="{13EDC0BE-DE08-4119-90C3-09E953F5A757}" destId="{56F43EC4-D6FA-4672-BADE-3FD1B0135135}" srcOrd="0" destOrd="0" presId="urn:microsoft.com/office/officeart/2005/8/layout/list1"/>
    <dgm:cxn modelId="{6757068E-4985-416A-A60A-0506D448C58B}" srcId="{D8BCA43B-70C6-4937-9E21-8A7D00B6BE25}" destId="{13EDC0BE-DE08-4119-90C3-09E953F5A757}" srcOrd="0" destOrd="0" parTransId="{1B838164-E460-4B80-82AE-6455C776D71F}" sibTransId="{B737D4E6-C2D5-489B-A331-21BEA32E9229}"/>
    <dgm:cxn modelId="{2DAA3AAD-5561-4391-A3B0-50F514DF2914}" srcId="{55BA857A-D3B1-4F5F-8824-5A0996E37F9F}" destId="{17BBA622-BF17-48DD-9575-261658BA4309}" srcOrd="1" destOrd="0" parTransId="{52B4965B-C786-42A6-A1E7-53A649D2B311}" sibTransId="{37710256-B24C-4388-AC5C-D7555F209B17}"/>
    <dgm:cxn modelId="{AAFCF0B9-878E-4F86-9198-1084145434EE}" srcId="{55BA857A-D3B1-4F5F-8824-5A0996E37F9F}" destId="{D8BCA43B-70C6-4937-9E21-8A7D00B6BE25}" srcOrd="0" destOrd="0" parTransId="{CC338EDF-0070-4B99-97F3-ED63DCA7D6BD}" sibTransId="{F013E496-98C4-4C4C-B6C6-DD5CA8BF7453}"/>
    <dgm:cxn modelId="{D3CDB1D2-A96C-49C8-92EE-F576B5BDE1AE}" type="presOf" srcId="{D8BCA43B-70C6-4937-9E21-8A7D00B6BE25}" destId="{108A6FC9-60BE-4EE6-B909-4B6A1576AEED}" srcOrd="1" destOrd="0" presId="urn:microsoft.com/office/officeart/2005/8/layout/list1"/>
    <dgm:cxn modelId="{C75E07E1-D711-465C-B5AE-9F1F68C601C9}" type="presOf" srcId="{17BBA622-BF17-48DD-9575-261658BA4309}" destId="{44F0D04C-8BF4-4FA9-A7E9-A5F4A76F79B5}" srcOrd="0" destOrd="0" presId="urn:microsoft.com/office/officeart/2005/8/layout/list1"/>
    <dgm:cxn modelId="{FA27D735-899B-457C-A93D-F1EA4B497D00}" type="presParOf" srcId="{FA0EBE64-7527-47E6-AEE9-FBD5C33CAB8F}" destId="{6C54F061-A3C3-42C7-A31E-82AE36B73D65}" srcOrd="0" destOrd="0" presId="urn:microsoft.com/office/officeart/2005/8/layout/list1"/>
    <dgm:cxn modelId="{AD9B07D7-EF20-4EE7-9D31-EE4E5AF0BFFD}" type="presParOf" srcId="{6C54F061-A3C3-42C7-A31E-82AE36B73D65}" destId="{9D72A8C1-C704-4C47-9E21-914C34D40798}" srcOrd="0" destOrd="0" presId="urn:microsoft.com/office/officeart/2005/8/layout/list1"/>
    <dgm:cxn modelId="{AD09B77C-8FB9-4CCD-938F-EA71AAE33685}" type="presParOf" srcId="{6C54F061-A3C3-42C7-A31E-82AE36B73D65}" destId="{108A6FC9-60BE-4EE6-B909-4B6A1576AEED}" srcOrd="1" destOrd="0" presId="urn:microsoft.com/office/officeart/2005/8/layout/list1"/>
    <dgm:cxn modelId="{FF6928CB-2588-42EF-BDA9-945B0207373D}" type="presParOf" srcId="{FA0EBE64-7527-47E6-AEE9-FBD5C33CAB8F}" destId="{560728D1-FEFB-4FC0-B1F4-614FB68E4CD5}" srcOrd="1" destOrd="0" presId="urn:microsoft.com/office/officeart/2005/8/layout/list1"/>
    <dgm:cxn modelId="{E25B6868-BAA0-4FFB-B9A5-A6117373C95C}" type="presParOf" srcId="{FA0EBE64-7527-47E6-AEE9-FBD5C33CAB8F}" destId="{56F43EC4-D6FA-4672-BADE-3FD1B0135135}" srcOrd="2" destOrd="0" presId="urn:microsoft.com/office/officeart/2005/8/layout/list1"/>
    <dgm:cxn modelId="{2E00C056-EAFB-4EF7-9F3C-D81D6436B6CB}" type="presParOf" srcId="{FA0EBE64-7527-47E6-AEE9-FBD5C33CAB8F}" destId="{6160712E-BE75-49E2-A539-DA213B980A43}" srcOrd="3" destOrd="0" presId="urn:microsoft.com/office/officeart/2005/8/layout/list1"/>
    <dgm:cxn modelId="{0DDD5DB8-156C-4281-A5C3-401B60DAFC2D}" type="presParOf" srcId="{FA0EBE64-7527-47E6-AEE9-FBD5C33CAB8F}" destId="{B4ADA9D6-8A24-4731-BEB5-673BE0AE3DC8}" srcOrd="4" destOrd="0" presId="urn:microsoft.com/office/officeart/2005/8/layout/list1"/>
    <dgm:cxn modelId="{C5284320-115E-447C-AA91-271D61E5EAD4}" type="presParOf" srcId="{B4ADA9D6-8A24-4731-BEB5-673BE0AE3DC8}" destId="{44F0D04C-8BF4-4FA9-A7E9-A5F4A76F79B5}" srcOrd="0" destOrd="0" presId="urn:microsoft.com/office/officeart/2005/8/layout/list1"/>
    <dgm:cxn modelId="{CB535D6F-2B62-493F-B093-50B072E5D1B0}" type="presParOf" srcId="{B4ADA9D6-8A24-4731-BEB5-673BE0AE3DC8}" destId="{AB725832-BD7C-4CDF-82E4-A5B326816E5A}" srcOrd="1" destOrd="0" presId="urn:microsoft.com/office/officeart/2005/8/layout/list1"/>
    <dgm:cxn modelId="{1DAD7FDA-B44B-4572-A03C-F70DCAB09B4A}" type="presParOf" srcId="{FA0EBE64-7527-47E6-AEE9-FBD5C33CAB8F}" destId="{CD591219-E74A-45EA-A82B-9D391D8CD566}" srcOrd="5" destOrd="0" presId="urn:microsoft.com/office/officeart/2005/8/layout/list1"/>
    <dgm:cxn modelId="{FC5E2174-360B-4FD2-BC94-035E49BAC1CB}" type="presParOf" srcId="{FA0EBE64-7527-47E6-AEE9-FBD5C33CAB8F}" destId="{A294B997-6A75-43A5-A4ED-01E82AB7C1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43EC4-D6FA-4672-BADE-3FD1B0135135}">
      <dsp:nvSpPr>
        <dsp:cNvPr id="0" name=""/>
        <dsp:cNvSpPr/>
      </dsp:nvSpPr>
      <dsp:spPr>
        <a:xfrm>
          <a:off x="0" y="1591837"/>
          <a:ext cx="6492875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600" kern="1200" dirty="0"/>
            <a:t>升頻 </a:t>
          </a:r>
          <a:r>
            <a:rPr lang="en-US" altLang="zh-TW" sz="2600" kern="1200" dirty="0"/>
            <a:t>&amp;</a:t>
          </a:r>
          <a:r>
            <a:rPr lang="zh-TW" altLang="en-US" sz="2600" kern="1200" dirty="0"/>
            <a:t> 降頻函式</a:t>
          </a:r>
          <a:endParaRPr lang="en-US" sz="2600" kern="1200" dirty="0"/>
        </a:p>
      </dsp:txBody>
      <dsp:txXfrm>
        <a:off x="0" y="1591837"/>
        <a:ext cx="6492875" cy="1126125"/>
      </dsp:txXfrm>
    </dsp:sp>
    <dsp:sp modelId="{108A6FC9-60BE-4EE6-B909-4B6A1576AEED}">
      <dsp:nvSpPr>
        <dsp:cNvPr id="0" name=""/>
        <dsp:cNvSpPr/>
      </dsp:nvSpPr>
      <dsp:spPr>
        <a:xfrm>
          <a:off x="324643" y="1208077"/>
          <a:ext cx="454501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/>
            <a:t>程式碼</a:t>
          </a:r>
          <a:endParaRPr lang="en-US" sz="2600" kern="1200" dirty="0"/>
        </a:p>
      </dsp:txBody>
      <dsp:txXfrm>
        <a:off x="362110" y="1245544"/>
        <a:ext cx="4470078" cy="692586"/>
      </dsp:txXfrm>
    </dsp:sp>
    <dsp:sp modelId="{A294B997-6A75-43A5-A4ED-01E82AB7C178}">
      <dsp:nvSpPr>
        <dsp:cNvPr id="0" name=""/>
        <dsp:cNvSpPr/>
      </dsp:nvSpPr>
      <dsp:spPr>
        <a:xfrm>
          <a:off x="0" y="3242122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25832-BD7C-4CDF-82E4-A5B326816E5A}">
      <dsp:nvSpPr>
        <dsp:cNvPr id="0" name=""/>
        <dsp:cNvSpPr/>
      </dsp:nvSpPr>
      <dsp:spPr>
        <a:xfrm>
          <a:off x="324643" y="2858362"/>
          <a:ext cx="4545012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/>
            <a:t>輸入波形</a:t>
          </a:r>
          <a:r>
            <a:rPr lang="en-US" altLang="zh-TW" sz="2600" kern="1200" dirty="0"/>
            <a:t> </a:t>
          </a:r>
          <a:r>
            <a:rPr lang="en-US" sz="2600" kern="1200" dirty="0"/>
            <a:t>&amp;</a:t>
          </a:r>
          <a:r>
            <a:rPr lang="zh-TW" sz="2600" kern="1200" dirty="0"/>
            <a:t> </a:t>
          </a:r>
          <a:r>
            <a:rPr lang="zh-TW" altLang="en-US" sz="2600" kern="1200" dirty="0"/>
            <a:t>輸出波形 </a:t>
          </a:r>
          <a:r>
            <a:rPr lang="en-US" altLang="zh-TW" sz="2600" kern="1200" dirty="0"/>
            <a:t>&amp; </a:t>
          </a:r>
          <a:r>
            <a:rPr lang="zh-TW" altLang="en-US" sz="2600" kern="1200" dirty="0"/>
            <a:t>頻譜</a:t>
          </a:r>
          <a:endParaRPr lang="en-US" sz="2600" kern="1200" dirty="0"/>
        </a:p>
      </dsp:txBody>
      <dsp:txXfrm>
        <a:off x="362110" y="2895829"/>
        <a:ext cx="447007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AE544-521A-43E1-BA06-2FF2D615F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21DC81-CEB2-4E38-B53D-A52BA8B6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31D9F-D4DF-4FD5-BF7F-B8BC2C92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0FB37-CFA4-4EB4-B107-8F60FB9E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77FC9-981B-4E81-B9F4-936E2AA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5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56635-75BF-4338-BC8C-46F7D7F4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97B02C-8757-4A82-98CA-2E31FD6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7C4BE-8B52-4CBA-870F-80FFA2CF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5F9C8-400B-4ED9-B74B-DA6DADCA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B44F1-5561-4D7D-A4D9-3C11E5E4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2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E85CDE-4C45-49D7-890F-E363FC42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736437-A8AF-4B39-ABB5-47D7A40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778E3-FA5C-4521-9D15-A00B4CB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6116A-86AA-4F56-A3F1-B7F4008E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AD408-1F16-49E7-ACBE-92F2F90A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24DB-266F-4921-A5A6-EB14A702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C8791-FA36-435C-9CF2-D38428C4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A7F96-E974-4E86-8E24-459309FF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006BB-394A-4683-A010-9BAF182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C5F9C-C514-43AD-91CB-AA5F76E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D16A0-DFE8-46E6-AB06-54E70341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318B8E-A967-43EC-A4E3-B7F3D892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BDAD-E5EC-47A0-A284-C792E450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32885-3680-4335-AA01-8C790089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83A8-2CC6-4FBC-81B2-B5F4304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350D0-D6B1-4F2A-B889-4CC8EB45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0487D-31B0-46C6-8248-EFF011229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2AAC6-6CF4-4D9C-A3AE-F695106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396EF-2E94-43D4-8E74-BD301D56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6A643-6E49-4F80-9F29-5029868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652A1-5C45-4B0B-A94C-2DB740C3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5BF17-B4A6-4F54-8604-97DC0C99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3AEF2A-C2D8-4CF6-983B-40AAE6AB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32607E-9796-4935-A625-EBF85E67A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1252DB-F160-45DF-8DE7-30E66C35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47BEEF-AEA8-4F45-A140-50F39531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44EB31-46E8-4AB1-98A9-DFFF8CA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92311-7C00-4699-970D-93679C1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8366C1-13A4-48B1-B6F9-25EC1A1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1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24B78-E891-4628-AB29-1A60237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2964FE-BB9C-4BA1-811D-1FE5CEB4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DAC8B0-FCCD-48B1-8F42-AA8CEB03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821D5D-B54A-4211-BA16-F83CC701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80C80-8B90-4718-8008-F9E92400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8DE9C4-B7AA-48E0-BF6C-9CB9B9D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88F961-A309-4F5F-97D1-DA88CFE7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1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8272E-6ACC-4F5E-B341-B5406E00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B02A2-AF9A-4DAA-B16C-BB66014C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70910-8EAD-49A9-B826-37E58C6B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9BD21-A889-471C-8905-93707717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A2D6B6-DA94-4CA3-A714-444D87F3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000730-880F-4E16-87D3-A2AB5E09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0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ABFA0-F1E0-4DCD-8EB0-6D5C7E99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3847E4-C13B-414D-8D81-BCCB2D55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BBDD60-D670-4156-A884-07B8E52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057EA7-D63A-4100-A3CC-8491DBA4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3F1E58-4890-46DE-B1E4-DF9066C5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C007A-6565-4A5B-A827-751B79C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0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F0C493-B3CE-4975-9B72-521D0611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A0FB97-438E-49BB-9E61-DF91C337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A5FF9-A8FF-41A9-A8D9-54BD12D8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D307-A353-49E3-91CD-287047D5E01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61362-84E9-4148-8E2C-65ADDBF16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094F70-A05B-42D2-A77D-32582046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1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6.png"/><Relationship Id="rId5" Type="http://schemas.microsoft.com/office/2007/relationships/media" Target="../media/media3.wav"/><Relationship Id="rId10" Type="http://schemas.openxmlformats.org/officeDocument/2006/relationships/image" Target="../media/image5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3FE04E-E9AD-4479-B441-6436F6B1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3421"/>
            <a:ext cx="12487563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Lab3 – Audio Resampling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E15CC5-2DEA-44D0-85B4-FDCBA300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176" y="4978437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2200" dirty="0"/>
              <a:t>班級：電子三乙</a:t>
            </a: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2200" dirty="0"/>
              <a:t>學號：</a:t>
            </a:r>
            <a:r>
              <a:rPr lang="en-US" altLang="zh-TW" sz="2200" dirty="0"/>
              <a:t>106360210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2200" dirty="0"/>
              <a:t>姓名：劉紹祥</a:t>
            </a: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74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輸入波形</a:t>
            </a:r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zh-TW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輸出波形 </a:t>
            </a:r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zh-TW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頻譜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9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8C82DB-327C-42FD-A3A3-788C9B4E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59" y="0"/>
            <a:ext cx="12211959" cy="6858000"/>
          </a:xfrm>
          <a:prstGeom prst="rect">
            <a:avLst/>
          </a:prstGeom>
        </p:spPr>
      </p:pic>
      <p:pic>
        <p:nvPicPr>
          <p:cNvPr id="4" name="up-22k">
            <a:hlinkClick r:id="" action="ppaction://media"/>
            <a:extLst>
              <a:ext uri="{FF2B5EF4-FFF2-40B4-BE49-F238E27FC236}">
                <a16:creationId xmlns:a16="http://schemas.microsoft.com/office/drawing/2014/main" id="{A33413C4-DDC2-4259-990F-F2448CE755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8206" y="2386666"/>
            <a:ext cx="487363" cy="487363"/>
          </a:xfrm>
          <a:prstGeom prst="rect">
            <a:avLst/>
          </a:prstGeom>
        </p:spPr>
      </p:pic>
      <p:pic>
        <p:nvPicPr>
          <p:cNvPr id="6" name="lp-22k">
            <a:hlinkClick r:id="" action="ppaction://media"/>
            <a:extLst>
              <a:ext uri="{FF2B5EF4-FFF2-40B4-BE49-F238E27FC236}">
                <a16:creationId xmlns:a16="http://schemas.microsoft.com/office/drawing/2014/main" id="{7EF9685D-FD14-4C61-B566-DFD8DD9250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8205" y="3812895"/>
            <a:ext cx="487363" cy="487363"/>
          </a:xfrm>
          <a:prstGeom prst="rect">
            <a:avLst/>
          </a:prstGeom>
        </p:spPr>
      </p:pic>
      <p:pic>
        <p:nvPicPr>
          <p:cNvPr id="2" name="test_5x">
            <a:hlinkClick r:id="" action="ppaction://media"/>
            <a:extLst>
              <a:ext uri="{FF2B5EF4-FFF2-40B4-BE49-F238E27FC236}">
                <a16:creationId xmlns:a16="http://schemas.microsoft.com/office/drawing/2014/main" id="{8B55767B-C441-44E9-B2AB-38316ED9AC7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8205" y="994484"/>
            <a:ext cx="487363" cy="487363"/>
          </a:xfrm>
          <a:prstGeom prst="rect">
            <a:avLst/>
          </a:prstGeom>
        </p:spPr>
      </p:pic>
      <p:pic>
        <p:nvPicPr>
          <p:cNvPr id="8" name="8k">
            <a:hlinkClick r:id="" action="ppaction://media"/>
            <a:extLst>
              <a:ext uri="{FF2B5EF4-FFF2-40B4-BE49-F238E27FC236}">
                <a16:creationId xmlns:a16="http://schemas.microsoft.com/office/drawing/2014/main" id="{E21C6D30-BE74-4757-936E-1E227615BA4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8205" y="533058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DACC3F-A6A8-4979-BEBE-FE426C6D30BB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目錄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30974D2-129C-4738-8587-1BF571B79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657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2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程式碼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6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1289304"/>
            <a:ext cx="8677656" cy="3172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TW" altLang="en-US" sz="6000" dirty="0"/>
              <a:t>升頻 </a:t>
            </a:r>
            <a:r>
              <a:rPr lang="en-US" altLang="zh-TW" sz="6000" dirty="0"/>
              <a:t>&amp;</a:t>
            </a:r>
            <a:r>
              <a:rPr lang="zh-TW" altLang="en-US" sz="6000" dirty="0"/>
              <a:t> 降頻函式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07353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912351FF-E66F-48CA-865E-BCD89A2BD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"/>
            <a:ext cx="7392559" cy="6858000"/>
          </a:xfrm>
        </p:spPr>
      </p:pic>
    </p:spTree>
    <p:extLst>
      <p:ext uri="{BB962C8B-B14F-4D97-AF65-F5344CB8AC3E}">
        <p14:creationId xmlns:p14="http://schemas.microsoft.com/office/powerpoint/2010/main" val="351419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1289304"/>
            <a:ext cx="8677656" cy="3172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TW" altLang="en-US" sz="6000" dirty="0"/>
              <a:t>其餘程式碼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5792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內容版面配置區 2" descr="一張含有 螢幕擷取畫面 的圖片&#10;&#10;自動產生的描述">
            <a:extLst>
              <a:ext uri="{FF2B5EF4-FFF2-40B4-BE49-F238E27FC236}">
                <a16:creationId xmlns:a16="http://schemas.microsoft.com/office/drawing/2014/main" id="{77D370D7-CC10-44A6-94B7-0069B58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5469"/>
            <a:ext cx="7537704" cy="6722531"/>
          </a:xfrm>
        </p:spPr>
      </p:pic>
    </p:spTree>
    <p:extLst>
      <p:ext uri="{BB962C8B-B14F-4D97-AF65-F5344CB8AC3E}">
        <p14:creationId xmlns:p14="http://schemas.microsoft.com/office/powerpoint/2010/main" val="94211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內容版面配置區 11" descr="一張含有 螢幕擷取畫面, 鳥 的圖片&#10;&#10;自動產生的描述">
            <a:extLst>
              <a:ext uri="{FF2B5EF4-FFF2-40B4-BE49-F238E27FC236}">
                <a16:creationId xmlns:a16="http://schemas.microsoft.com/office/drawing/2014/main" id="{59194F05-0D37-4C4D-B398-CA172424D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9717"/>
            <a:ext cx="7537704" cy="3695397"/>
          </a:xfrm>
        </p:spPr>
      </p:pic>
    </p:spTree>
    <p:extLst>
      <p:ext uri="{BB962C8B-B14F-4D97-AF65-F5344CB8AC3E}">
        <p14:creationId xmlns:p14="http://schemas.microsoft.com/office/powerpoint/2010/main" val="340874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2A3CFEEE-E8CC-4819-A48D-1E378FE24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6447"/>
            <a:ext cx="7537704" cy="3922209"/>
          </a:xfrm>
        </p:spPr>
      </p:pic>
    </p:spTree>
    <p:extLst>
      <p:ext uri="{BB962C8B-B14F-4D97-AF65-F5344CB8AC3E}">
        <p14:creationId xmlns:p14="http://schemas.microsoft.com/office/powerpoint/2010/main" val="129045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寬螢幕</PresentationFormat>
  <Paragraphs>12</Paragraphs>
  <Slides>11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Lab3 – Audio Resampling</vt:lpstr>
      <vt:lpstr>PowerPoint 簡報</vt:lpstr>
      <vt:lpstr>程式碼</vt:lpstr>
      <vt:lpstr>升頻 &amp; 降頻函式</vt:lpstr>
      <vt:lpstr>PowerPoint 簡報</vt:lpstr>
      <vt:lpstr>其餘程式碼</vt:lpstr>
      <vt:lpstr>PowerPoint 簡報</vt:lpstr>
      <vt:lpstr>PowerPoint 簡報</vt:lpstr>
      <vt:lpstr>PowerPoint 簡報</vt:lpstr>
      <vt:lpstr>輸入波形 &amp; 輸出波形 &amp; 頻譜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Lab2 - LTI System, Convolution and Frequency Response</dc:title>
  <dc:creator>Kevin</dc:creator>
  <cp:lastModifiedBy>Kevin</cp:lastModifiedBy>
  <cp:revision>2</cp:revision>
  <dcterms:created xsi:type="dcterms:W3CDTF">2019-12-18T02:00:27Z</dcterms:created>
  <dcterms:modified xsi:type="dcterms:W3CDTF">2019-12-19T14:37:35Z</dcterms:modified>
</cp:coreProperties>
</file>