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14" r:id="rId4"/>
    <p:sldId id="315" r:id="rId5"/>
    <p:sldId id="318" r:id="rId6"/>
    <p:sldId id="317" r:id="rId7"/>
    <p:sldId id="319" r:id="rId8"/>
    <p:sldId id="321" r:id="rId9"/>
    <p:sldId id="322" r:id="rId10"/>
    <p:sldId id="323" r:id="rId11"/>
    <p:sldId id="324" r:id="rId12"/>
    <p:sldId id="325" r:id="rId13"/>
    <p:sldId id="301" r:id="rId14"/>
    <p:sldId id="309" r:id="rId15"/>
    <p:sldId id="306" r:id="rId16"/>
    <p:sldId id="310" r:id="rId17"/>
    <p:sldId id="307" r:id="rId18"/>
    <p:sldId id="311" r:id="rId19"/>
    <p:sldId id="308" r:id="rId20"/>
    <p:sldId id="31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A857A-D3B1-4F5F-8824-5A0996E37F9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CA43B-70C6-4937-9E21-8A7D00B6BE25}">
      <dgm:prSet/>
      <dgm:spPr/>
      <dgm:t>
        <a:bodyPr/>
        <a:lstStyle/>
        <a:p>
          <a:r>
            <a:rPr lang="zh-TW" dirty="0"/>
            <a:t>程式碼</a:t>
          </a:r>
          <a:endParaRPr lang="en-US" dirty="0"/>
        </a:p>
      </dgm:t>
    </dgm:pt>
    <dgm:pt modelId="{CC338EDF-0070-4B99-97F3-ED63DCA7D6BD}" type="parTrans" cxnId="{AAFCF0B9-878E-4F86-9198-1084145434EE}">
      <dgm:prSet/>
      <dgm:spPr/>
      <dgm:t>
        <a:bodyPr/>
        <a:lstStyle/>
        <a:p>
          <a:endParaRPr lang="en-US"/>
        </a:p>
      </dgm:t>
    </dgm:pt>
    <dgm:pt modelId="{F013E496-98C4-4C4C-B6C6-DD5CA8BF7453}" type="sibTrans" cxnId="{AAFCF0B9-878E-4F86-9198-1084145434EE}">
      <dgm:prSet/>
      <dgm:spPr/>
      <dgm:t>
        <a:bodyPr/>
        <a:lstStyle/>
        <a:p>
          <a:endParaRPr lang="en-US"/>
        </a:p>
      </dgm:t>
    </dgm:pt>
    <dgm:pt modelId="{17BBA622-BF17-48DD-9575-261658BA4309}">
      <dgm:prSet/>
      <dgm:spPr/>
      <dgm:t>
        <a:bodyPr/>
        <a:lstStyle/>
        <a:p>
          <a:r>
            <a:rPr lang="zh-TW" dirty="0"/>
            <a:t>輸入波形</a:t>
          </a:r>
          <a:r>
            <a:rPr lang="en-US" altLang="zh-TW" dirty="0"/>
            <a:t> </a:t>
          </a:r>
          <a:r>
            <a:rPr lang="en-US" dirty="0"/>
            <a:t>&amp;</a:t>
          </a:r>
          <a:r>
            <a:rPr lang="zh-TW" dirty="0"/>
            <a:t> </a:t>
          </a:r>
          <a:r>
            <a:rPr lang="zh-TW" altLang="en-US" dirty="0"/>
            <a:t>輸出波形</a:t>
          </a:r>
          <a:endParaRPr lang="en-US" dirty="0"/>
        </a:p>
      </dgm:t>
    </dgm:pt>
    <dgm:pt modelId="{52B4965B-C786-42A6-A1E7-53A649D2B311}" type="parTrans" cxnId="{2DAA3AAD-5561-4391-A3B0-50F514DF2914}">
      <dgm:prSet/>
      <dgm:spPr/>
      <dgm:t>
        <a:bodyPr/>
        <a:lstStyle/>
        <a:p>
          <a:endParaRPr lang="en-US"/>
        </a:p>
      </dgm:t>
    </dgm:pt>
    <dgm:pt modelId="{37710256-B24C-4388-AC5C-D7555F209B17}" type="sibTrans" cxnId="{2DAA3AAD-5561-4391-A3B0-50F514DF2914}">
      <dgm:prSet/>
      <dgm:spPr/>
      <dgm:t>
        <a:bodyPr/>
        <a:lstStyle/>
        <a:p>
          <a:endParaRPr lang="en-US"/>
        </a:p>
      </dgm:t>
    </dgm:pt>
    <dgm:pt modelId="{FA532DD4-3921-4677-8025-CA4E7712283C}">
      <dgm:prSet/>
      <dgm:spPr/>
      <dgm:t>
        <a:bodyPr/>
        <a:lstStyle/>
        <a:p>
          <a:r>
            <a:rPr lang="zh-TW" altLang="en-US" dirty="0"/>
            <a:t>輸入頻譜 </a:t>
          </a:r>
          <a:r>
            <a:rPr lang="en-US" altLang="zh-TW" dirty="0"/>
            <a:t>&amp;</a:t>
          </a:r>
          <a:r>
            <a:rPr lang="zh-TW" altLang="en-US" dirty="0"/>
            <a:t> 輸出頻譜</a:t>
          </a:r>
          <a:endParaRPr lang="en-US" dirty="0"/>
        </a:p>
      </dgm:t>
    </dgm:pt>
    <dgm:pt modelId="{566F0911-4E24-4993-A83F-E16E49824128}" type="parTrans" cxnId="{39797225-A4D3-4D06-AEAD-0D1020308B0C}">
      <dgm:prSet/>
      <dgm:spPr/>
      <dgm:t>
        <a:bodyPr/>
        <a:lstStyle/>
        <a:p>
          <a:endParaRPr lang="en-US"/>
        </a:p>
      </dgm:t>
    </dgm:pt>
    <dgm:pt modelId="{7466C769-C1AE-47D8-B942-760F9FA26A10}" type="sibTrans" cxnId="{39797225-A4D3-4D06-AEAD-0D1020308B0C}">
      <dgm:prSet/>
      <dgm:spPr/>
      <dgm:t>
        <a:bodyPr/>
        <a:lstStyle/>
        <a:p>
          <a:endParaRPr lang="en-US"/>
        </a:p>
      </dgm:t>
    </dgm:pt>
    <dgm:pt modelId="{2050EF8D-D0B2-4888-9E45-1174AAE3E0B0}">
      <dgm:prSet/>
      <dgm:spPr/>
      <dgm:t>
        <a:bodyPr/>
        <a:lstStyle/>
        <a:p>
          <a:r>
            <a:rPr lang="en-US" altLang="zh-TW" dirty="0"/>
            <a:t>Impulse Response h[n]</a:t>
          </a:r>
          <a:endParaRPr lang="en-US" dirty="0"/>
        </a:p>
      </dgm:t>
    </dgm:pt>
    <dgm:pt modelId="{131CF7EB-BEE6-40F8-96AF-D6FDCBE9CEF1}" type="parTrans" cxnId="{FEA56D23-042C-48A4-A782-FF1436B76C3B}">
      <dgm:prSet/>
      <dgm:spPr/>
      <dgm:t>
        <a:bodyPr/>
        <a:lstStyle/>
        <a:p>
          <a:endParaRPr lang="en-US"/>
        </a:p>
      </dgm:t>
    </dgm:pt>
    <dgm:pt modelId="{6291CD61-7D46-4855-AB48-7F43681B264E}" type="sibTrans" cxnId="{FEA56D23-042C-48A4-A782-FF1436B76C3B}">
      <dgm:prSet/>
      <dgm:spPr/>
      <dgm:t>
        <a:bodyPr/>
        <a:lstStyle/>
        <a:p>
          <a:endParaRPr lang="en-US"/>
        </a:p>
      </dgm:t>
    </dgm:pt>
    <dgm:pt modelId="{07B4D21E-09C4-4A8A-8482-29D3B34363E4}">
      <dgm:prSet/>
      <dgm:spPr/>
      <dgm:t>
        <a:bodyPr/>
        <a:lstStyle/>
        <a:p>
          <a:r>
            <a:rPr lang="en-US" dirty="0"/>
            <a:t>Frequency Response H(</a:t>
          </a:r>
          <a:r>
            <a:rPr lang="en-US" dirty="0" err="1"/>
            <a:t>e^jw</a:t>
          </a:r>
          <a:r>
            <a:rPr lang="en-US" dirty="0"/>
            <a:t>)</a:t>
          </a:r>
        </a:p>
      </dgm:t>
    </dgm:pt>
    <dgm:pt modelId="{F2FCEC06-E7CA-4AD4-BA3A-0B24242CD4CA}" type="parTrans" cxnId="{71EED49B-A2FC-43CB-887A-A1A51FE1AE32}">
      <dgm:prSet/>
      <dgm:spPr/>
      <dgm:t>
        <a:bodyPr/>
        <a:lstStyle/>
        <a:p>
          <a:endParaRPr lang="zh-TW" altLang="en-US"/>
        </a:p>
      </dgm:t>
    </dgm:pt>
    <dgm:pt modelId="{D08198B6-6C00-4BCD-BB0B-3E8F317D73C2}" type="sibTrans" cxnId="{71EED49B-A2FC-43CB-887A-A1A51FE1AE32}">
      <dgm:prSet/>
      <dgm:spPr/>
      <dgm:t>
        <a:bodyPr/>
        <a:lstStyle/>
        <a:p>
          <a:endParaRPr lang="zh-TW" altLang="en-US"/>
        </a:p>
      </dgm:t>
    </dgm:pt>
    <dgm:pt modelId="{430AC803-8B39-4545-ACE3-E1BECF867FC7}" type="pres">
      <dgm:prSet presAssocID="{55BA857A-D3B1-4F5F-8824-5A0996E37F9F}" presName="linear" presStyleCnt="0">
        <dgm:presLayoutVars>
          <dgm:animLvl val="lvl"/>
          <dgm:resizeHandles val="exact"/>
        </dgm:presLayoutVars>
      </dgm:prSet>
      <dgm:spPr/>
    </dgm:pt>
    <dgm:pt modelId="{02C78366-4A28-46BC-9104-C30B7BF43691}" type="pres">
      <dgm:prSet presAssocID="{D8BCA43B-70C6-4937-9E21-8A7D00B6BE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02124F-7501-4401-86A0-8B0E049F73CC}" type="pres">
      <dgm:prSet presAssocID="{F013E496-98C4-4C4C-B6C6-DD5CA8BF7453}" presName="spacer" presStyleCnt="0"/>
      <dgm:spPr/>
    </dgm:pt>
    <dgm:pt modelId="{0C6E49E4-AEC3-4CD8-BB15-E326C88BED53}" type="pres">
      <dgm:prSet presAssocID="{17BBA622-BF17-48DD-9575-261658BA43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D3CF69-BC42-42A7-9095-A839E735C108}" type="pres">
      <dgm:prSet presAssocID="{37710256-B24C-4388-AC5C-D7555F209B17}" presName="spacer" presStyleCnt="0"/>
      <dgm:spPr/>
    </dgm:pt>
    <dgm:pt modelId="{CB37D64F-8171-470C-80F4-D4674F4C5709}" type="pres">
      <dgm:prSet presAssocID="{FA532DD4-3921-4677-8025-CA4E771228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EAF2DC-80CA-4FAE-BE73-3A5334F05839}" type="pres">
      <dgm:prSet presAssocID="{7466C769-C1AE-47D8-B942-760F9FA26A10}" presName="spacer" presStyleCnt="0"/>
      <dgm:spPr/>
    </dgm:pt>
    <dgm:pt modelId="{6F71A8C3-97BA-4589-8EE6-F51E89694B99}" type="pres">
      <dgm:prSet presAssocID="{2050EF8D-D0B2-4888-9E45-1174AAE3E0B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262A1B-981A-4D6D-B649-36B7730C59FE}" type="pres">
      <dgm:prSet presAssocID="{6291CD61-7D46-4855-AB48-7F43681B264E}" presName="spacer" presStyleCnt="0"/>
      <dgm:spPr/>
    </dgm:pt>
    <dgm:pt modelId="{773BC7B5-7086-4B15-970A-508570B3F6BA}" type="pres">
      <dgm:prSet presAssocID="{07B4D21E-09C4-4A8A-8482-29D3B34363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9084606-C4B5-411D-9C80-C508CA828359}" type="presOf" srcId="{FA532DD4-3921-4677-8025-CA4E7712283C}" destId="{CB37D64F-8171-470C-80F4-D4674F4C5709}" srcOrd="0" destOrd="0" presId="urn:microsoft.com/office/officeart/2005/8/layout/vList2"/>
    <dgm:cxn modelId="{FEA56D23-042C-48A4-A782-FF1436B76C3B}" srcId="{55BA857A-D3B1-4F5F-8824-5A0996E37F9F}" destId="{2050EF8D-D0B2-4888-9E45-1174AAE3E0B0}" srcOrd="3" destOrd="0" parTransId="{131CF7EB-BEE6-40F8-96AF-D6FDCBE9CEF1}" sibTransId="{6291CD61-7D46-4855-AB48-7F43681B264E}"/>
    <dgm:cxn modelId="{39797225-A4D3-4D06-AEAD-0D1020308B0C}" srcId="{55BA857A-D3B1-4F5F-8824-5A0996E37F9F}" destId="{FA532DD4-3921-4677-8025-CA4E7712283C}" srcOrd="2" destOrd="0" parTransId="{566F0911-4E24-4993-A83F-E16E49824128}" sibTransId="{7466C769-C1AE-47D8-B942-760F9FA26A10}"/>
    <dgm:cxn modelId="{7F97F065-A6A7-46D8-BDA1-2FF3F0B0120D}" type="presOf" srcId="{07B4D21E-09C4-4A8A-8482-29D3B34363E4}" destId="{773BC7B5-7086-4B15-970A-508570B3F6BA}" srcOrd="0" destOrd="0" presId="urn:microsoft.com/office/officeart/2005/8/layout/vList2"/>
    <dgm:cxn modelId="{ED11155A-CE79-42A6-B25A-B6AB88266E92}" type="presOf" srcId="{17BBA622-BF17-48DD-9575-261658BA4309}" destId="{0C6E49E4-AEC3-4CD8-BB15-E326C88BED53}" srcOrd="0" destOrd="0" presId="urn:microsoft.com/office/officeart/2005/8/layout/vList2"/>
    <dgm:cxn modelId="{71EED49B-A2FC-43CB-887A-A1A51FE1AE32}" srcId="{55BA857A-D3B1-4F5F-8824-5A0996E37F9F}" destId="{07B4D21E-09C4-4A8A-8482-29D3B34363E4}" srcOrd="4" destOrd="0" parTransId="{F2FCEC06-E7CA-4AD4-BA3A-0B24242CD4CA}" sibTransId="{D08198B6-6C00-4BCD-BB0B-3E8F317D73C2}"/>
    <dgm:cxn modelId="{2DAA3AAD-5561-4391-A3B0-50F514DF2914}" srcId="{55BA857A-D3B1-4F5F-8824-5A0996E37F9F}" destId="{17BBA622-BF17-48DD-9575-261658BA4309}" srcOrd="1" destOrd="0" parTransId="{52B4965B-C786-42A6-A1E7-53A649D2B311}" sibTransId="{37710256-B24C-4388-AC5C-D7555F209B17}"/>
    <dgm:cxn modelId="{D428BFB2-B97D-4837-9317-4BEAF98DA85C}" type="presOf" srcId="{55BA857A-D3B1-4F5F-8824-5A0996E37F9F}" destId="{430AC803-8B39-4545-ACE3-E1BECF867FC7}" srcOrd="0" destOrd="0" presId="urn:microsoft.com/office/officeart/2005/8/layout/vList2"/>
    <dgm:cxn modelId="{AAFCF0B9-878E-4F86-9198-1084145434EE}" srcId="{55BA857A-D3B1-4F5F-8824-5A0996E37F9F}" destId="{D8BCA43B-70C6-4937-9E21-8A7D00B6BE25}" srcOrd="0" destOrd="0" parTransId="{CC338EDF-0070-4B99-97F3-ED63DCA7D6BD}" sibTransId="{F013E496-98C4-4C4C-B6C6-DD5CA8BF7453}"/>
    <dgm:cxn modelId="{596E35BD-E313-4473-90CD-9882AE06964E}" type="presOf" srcId="{2050EF8D-D0B2-4888-9E45-1174AAE3E0B0}" destId="{6F71A8C3-97BA-4589-8EE6-F51E89694B99}" srcOrd="0" destOrd="0" presId="urn:microsoft.com/office/officeart/2005/8/layout/vList2"/>
    <dgm:cxn modelId="{CE11CDF0-9F4A-4190-B70F-5616227595DF}" type="presOf" srcId="{D8BCA43B-70C6-4937-9E21-8A7D00B6BE25}" destId="{02C78366-4A28-46BC-9104-C30B7BF43691}" srcOrd="0" destOrd="0" presId="urn:microsoft.com/office/officeart/2005/8/layout/vList2"/>
    <dgm:cxn modelId="{E8F52881-117E-4A42-9E2D-B0F82F326AB6}" type="presParOf" srcId="{430AC803-8B39-4545-ACE3-E1BECF867FC7}" destId="{02C78366-4A28-46BC-9104-C30B7BF43691}" srcOrd="0" destOrd="0" presId="urn:microsoft.com/office/officeart/2005/8/layout/vList2"/>
    <dgm:cxn modelId="{4C2F2791-5EC6-47F5-B058-40133FE613D9}" type="presParOf" srcId="{430AC803-8B39-4545-ACE3-E1BECF867FC7}" destId="{D002124F-7501-4401-86A0-8B0E049F73CC}" srcOrd="1" destOrd="0" presId="urn:microsoft.com/office/officeart/2005/8/layout/vList2"/>
    <dgm:cxn modelId="{79B3F531-5C1E-4F4C-82D2-7E2395488592}" type="presParOf" srcId="{430AC803-8B39-4545-ACE3-E1BECF867FC7}" destId="{0C6E49E4-AEC3-4CD8-BB15-E326C88BED53}" srcOrd="2" destOrd="0" presId="urn:microsoft.com/office/officeart/2005/8/layout/vList2"/>
    <dgm:cxn modelId="{81F02FBF-08F8-4B5E-AB9D-7B9054AEA6C3}" type="presParOf" srcId="{430AC803-8B39-4545-ACE3-E1BECF867FC7}" destId="{F5D3CF69-BC42-42A7-9095-A839E735C108}" srcOrd="3" destOrd="0" presId="urn:microsoft.com/office/officeart/2005/8/layout/vList2"/>
    <dgm:cxn modelId="{3D10ED92-E681-42FA-9A94-82550C4FDF99}" type="presParOf" srcId="{430AC803-8B39-4545-ACE3-E1BECF867FC7}" destId="{CB37D64F-8171-470C-80F4-D4674F4C5709}" srcOrd="4" destOrd="0" presId="urn:microsoft.com/office/officeart/2005/8/layout/vList2"/>
    <dgm:cxn modelId="{A58FF73F-521B-446F-8A3A-AC0E4D292EFD}" type="presParOf" srcId="{430AC803-8B39-4545-ACE3-E1BECF867FC7}" destId="{03EAF2DC-80CA-4FAE-BE73-3A5334F05839}" srcOrd="5" destOrd="0" presId="urn:microsoft.com/office/officeart/2005/8/layout/vList2"/>
    <dgm:cxn modelId="{E359C723-2EFC-45F8-B88D-3B7944DCE465}" type="presParOf" srcId="{430AC803-8B39-4545-ACE3-E1BECF867FC7}" destId="{6F71A8C3-97BA-4589-8EE6-F51E89694B99}" srcOrd="6" destOrd="0" presId="urn:microsoft.com/office/officeart/2005/8/layout/vList2"/>
    <dgm:cxn modelId="{152A9579-EF85-4B30-A0DA-3A957764140D}" type="presParOf" srcId="{430AC803-8B39-4545-ACE3-E1BECF867FC7}" destId="{21262A1B-981A-4D6D-B649-36B7730C59FE}" srcOrd="7" destOrd="0" presId="urn:microsoft.com/office/officeart/2005/8/layout/vList2"/>
    <dgm:cxn modelId="{CEDF67F2-19D5-46F9-94B8-B7625A094A14}" type="presParOf" srcId="{430AC803-8B39-4545-ACE3-E1BECF867FC7}" destId="{773BC7B5-7086-4B15-970A-508570B3F6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78366-4A28-46BC-9104-C30B7BF43691}">
      <dsp:nvSpPr>
        <dsp:cNvPr id="0" name=""/>
        <dsp:cNvSpPr/>
      </dsp:nvSpPr>
      <dsp:spPr>
        <a:xfrm>
          <a:off x="0" y="28739"/>
          <a:ext cx="6492875" cy="926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600" kern="1200" dirty="0"/>
            <a:t>程式碼</a:t>
          </a:r>
          <a:endParaRPr lang="en-US" sz="3600" kern="1200" dirty="0"/>
        </a:p>
      </dsp:txBody>
      <dsp:txXfrm>
        <a:off x="45235" y="73974"/>
        <a:ext cx="6402405" cy="836170"/>
      </dsp:txXfrm>
    </dsp:sp>
    <dsp:sp modelId="{0C6E49E4-AEC3-4CD8-BB15-E326C88BED53}">
      <dsp:nvSpPr>
        <dsp:cNvPr id="0" name=""/>
        <dsp:cNvSpPr/>
      </dsp:nvSpPr>
      <dsp:spPr>
        <a:xfrm>
          <a:off x="0" y="1059059"/>
          <a:ext cx="6492875" cy="9266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600" kern="1200" dirty="0"/>
            <a:t>輸入波形</a:t>
          </a:r>
          <a:r>
            <a:rPr lang="en-US" altLang="zh-TW" sz="3600" kern="1200" dirty="0"/>
            <a:t> </a:t>
          </a:r>
          <a:r>
            <a:rPr lang="en-US" sz="3600" kern="1200" dirty="0"/>
            <a:t>&amp;</a:t>
          </a:r>
          <a:r>
            <a:rPr lang="zh-TW" sz="3600" kern="1200" dirty="0"/>
            <a:t> </a:t>
          </a:r>
          <a:r>
            <a:rPr lang="zh-TW" altLang="en-US" sz="3600" kern="1200" dirty="0"/>
            <a:t>輸出波形</a:t>
          </a:r>
          <a:endParaRPr lang="en-US" sz="3600" kern="1200" dirty="0"/>
        </a:p>
      </dsp:txBody>
      <dsp:txXfrm>
        <a:off x="45235" y="1104294"/>
        <a:ext cx="6402405" cy="836170"/>
      </dsp:txXfrm>
    </dsp:sp>
    <dsp:sp modelId="{CB37D64F-8171-470C-80F4-D4674F4C5709}">
      <dsp:nvSpPr>
        <dsp:cNvPr id="0" name=""/>
        <dsp:cNvSpPr/>
      </dsp:nvSpPr>
      <dsp:spPr>
        <a:xfrm>
          <a:off x="0" y="2089380"/>
          <a:ext cx="6492875" cy="926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kern="1200" dirty="0"/>
            <a:t>輸入頻譜 </a:t>
          </a:r>
          <a:r>
            <a:rPr lang="en-US" altLang="zh-TW" sz="3600" kern="1200" dirty="0"/>
            <a:t>&amp;</a:t>
          </a:r>
          <a:r>
            <a:rPr lang="zh-TW" altLang="en-US" sz="3600" kern="1200" dirty="0"/>
            <a:t> 輸出頻譜</a:t>
          </a:r>
          <a:endParaRPr lang="en-US" sz="3600" kern="1200" dirty="0"/>
        </a:p>
      </dsp:txBody>
      <dsp:txXfrm>
        <a:off x="45235" y="2134615"/>
        <a:ext cx="6402405" cy="836170"/>
      </dsp:txXfrm>
    </dsp:sp>
    <dsp:sp modelId="{6F71A8C3-97BA-4589-8EE6-F51E89694B99}">
      <dsp:nvSpPr>
        <dsp:cNvPr id="0" name=""/>
        <dsp:cNvSpPr/>
      </dsp:nvSpPr>
      <dsp:spPr>
        <a:xfrm>
          <a:off x="0" y="3119700"/>
          <a:ext cx="6492875" cy="9266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Impulse Response h[n]</a:t>
          </a:r>
          <a:endParaRPr lang="en-US" sz="3600" kern="1200" dirty="0"/>
        </a:p>
      </dsp:txBody>
      <dsp:txXfrm>
        <a:off x="45235" y="3164935"/>
        <a:ext cx="6402405" cy="836170"/>
      </dsp:txXfrm>
    </dsp:sp>
    <dsp:sp modelId="{773BC7B5-7086-4B15-970A-508570B3F6BA}">
      <dsp:nvSpPr>
        <dsp:cNvPr id="0" name=""/>
        <dsp:cNvSpPr/>
      </dsp:nvSpPr>
      <dsp:spPr>
        <a:xfrm>
          <a:off x="0" y="4150019"/>
          <a:ext cx="6492875" cy="926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Frequency Response H(</a:t>
          </a:r>
          <a:r>
            <a:rPr lang="en-US" sz="3600" kern="1200" dirty="0" err="1"/>
            <a:t>e^jw</a:t>
          </a:r>
          <a:r>
            <a:rPr lang="en-US" sz="3600" kern="1200" dirty="0"/>
            <a:t>)</a:t>
          </a:r>
        </a:p>
      </dsp:txBody>
      <dsp:txXfrm>
        <a:off x="45235" y="4195254"/>
        <a:ext cx="6402405" cy="836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AE544-521A-43E1-BA06-2FF2D615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1DC81-CEB2-4E38-B53D-A52BA8B6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31D9F-D4DF-4FD5-BF7F-B8BC2C92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0FB37-CFA4-4EB4-B107-8F60FB9E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77FC9-981B-4E81-B9F4-936E2AA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5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56635-75BF-4338-BC8C-46F7D7F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97B02C-8757-4A82-98CA-2E31FD6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7C4BE-8B52-4CBA-870F-80FFA2CF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5F9C8-400B-4ED9-B74B-DA6DADCA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B44F1-5561-4D7D-A4D9-3C11E5E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2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E85CDE-4C45-49D7-890F-E363FC42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736437-A8AF-4B39-ABB5-47D7A40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778E3-FA5C-4521-9D15-A00B4CB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6116A-86AA-4F56-A3F1-B7F4008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AD408-1F16-49E7-ACBE-92F2F90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24DB-266F-4921-A5A6-EB14A702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C8791-FA36-435C-9CF2-D38428C4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A7F96-E974-4E86-8E24-459309FF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006BB-394A-4683-A010-9BAF182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C5F9C-C514-43AD-91CB-AA5F76E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D16A0-DFE8-46E6-AB06-54E70341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318B8E-A967-43EC-A4E3-B7F3D892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BDAD-E5EC-47A0-A284-C792E450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32885-3680-4335-AA01-8C790089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83A8-2CC6-4FBC-81B2-B5F4304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350D0-D6B1-4F2A-B889-4CC8EB45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0487D-31B0-46C6-8248-EFF011229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2AAC6-6CF4-4D9C-A3AE-F695106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396EF-2E94-43D4-8E74-BD301D56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6A643-6E49-4F80-9F29-5029868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652A1-5C45-4B0B-A94C-2DB740C3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5BF17-B4A6-4F54-8604-97DC0C99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3AEF2A-C2D8-4CF6-983B-40AAE6AB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32607E-9796-4935-A625-EBF85E67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1252DB-F160-45DF-8DE7-30E66C35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47BEEF-AEA8-4F45-A140-50F39531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44EB31-46E8-4AB1-98A9-DFFF8CA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92311-7C00-4699-970D-93679C1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8366C1-13A4-48B1-B6F9-25EC1A1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24B78-E891-4628-AB29-1A60237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2964FE-BB9C-4BA1-811D-1FE5CEB4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DAC8B0-FCCD-48B1-8F42-AA8CEB03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21D5D-B54A-4211-BA16-F83CC701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80C80-8B90-4718-8008-F9E92400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8DE9C4-B7AA-48E0-BF6C-9CB9B9D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88F961-A309-4F5F-97D1-DA88CFE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8272E-6ACC-4F5E-B341-B5406E00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B02A2-AF9A-4DAA-B16C-BB66014C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70910-8EAD-49A9-B826-37E58C6B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9BD21-A889-471C-8905-9370771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A2D6B6-DA94-4CA3-A714-444D87F3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000730-880F-4E16-87D3-A2AB5E09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0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ABFA0-F1E0-4DCD-8EB0-6D5C7E9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3847E4-C13B-414D-8D81-BCCB2D55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BDD60-D670-4156-A884-07B8E52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57EA7-D63A-4100-A3CC-8491DBA4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3F1E58-4890-46DE-B1E4-DF9066C5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C007A-6565-4A5B-A827-751B79C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0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F0C493-B3CE-4975-9B72-521D061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A0FB97-438E-49BB-9E61-DF91C337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A5FF9-A8FF-41A9-A8D9-54BD12D8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D307-A353-49E3-91CD-287047D5E01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61362-84E9-4148-8E2C-65ADDBF16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94F70-A05B-42D2-A77D-32582046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8CD8-ECE9-4698-B16F-FE7178646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1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9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3FE04E-E9AD-4479-B441-6436F6B1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3421"/>
            <a:ext cx="12487563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TW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Lab2 - LTI System, Convolution and Frequency Response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E15CC5-2DEA-44D0-85B4-FDCBA300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176" y="4978437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班級：電子三乙</a:t>
            </a: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學號：</a:t>
            </a:r>
            <a:r>
              <a:rPr lang="en-US" altLang="zh-TW" sz="2200" dirty="0"/>
              <a:t>106360210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2200" dirty="0"/>
              <a:t>姓名：劉紹祥</a:t>
            </a: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74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6BFC69E-F2BC-4C41-B350-1FAD91D8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31895"/>
            <a:ext cx="6250769" cy="40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0DDFE12-5172-4865-A870-D8E0F4B0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51246"/>
            <a:ext cx="6250769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EA9C7B-1306-4764-A32C-488CD6592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1"/>
          <a:stretch/>
        </p:blipFill>
        <p:spPr>
          <a:xfrm>
            <a:off x="6174261" y="170329"/>
            <a:ext cx="4484773" cy="63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輸入波形</a:t>
            </a:r>
            <a:r>
              <a:rPr lang="en-US" altLang="zh-TW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zh-TW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輸出波形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9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34178-D389-4553-A9C6-F2382048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00A145E-53E3-4EB9-AF5D-E37C7C1A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2533" r="7742" b="5362"/>
          <a:stretch/>
        </p:blipFill>
        <p:spPr>
          <a:xfrm>
            <a:off x="662780" y="1"/>
            <a:ext cx="11529219" cy="6858000"/>
          </a:xfrm>
        </p:spPr>
      </p:pic>
      <p:pic>
        <p:nvPicPr>
          <p:cNvPr id="3" name="test">
            <a:hlinkClick r:id="" action="ppaction://media"/>
            <a:extLst>
              <a:ext uri="{FF2B5EF4-FFF2-40B4-BE49-F238E27FC236}">
                <a16:creationId xmlns:a16="http://schemas.microsoft.com/office/drawing/2014/main" id="{3EF414BB-0021-4F14-B835-B2D3808AC5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9" y="611655"/>
            <a:ext cx="487363" cy="487363"/>
          </a:xfrm>
          <a:prstGeom prst="rect">
            <a:avLst/>
          </a:prstGeom>
        </p:spPr>
      </p:pic>
      <p:pic>
        <p:nvPicPr>
          <p:cNvPr id="4" name="ideal">
            <a:hlinkClick r:id="" action="ppaction://media"/>
            <a:extLst>
              <a:ext uri="{FF2B5EF4-FFF2-40B4-BE49-F238E27FC236}">
                <a16:creationId xmlns:a16="http://schemas.microsoft.com/office/drawing/2014/main" id="{0E18BE25-3E8F-4A41-9709-5FD247EE38A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9" y="1690688"/>
            <a:ext cx="487363" cy="487363"/>
          </a:xfrm>
          <a:prstGeom prst="rect">
            <a:avLst/>
          </a:prstGeom>
        </p:spPr>
      </p:pic>
      <p:pic>
        <p:nvPicPr>
          <p:cNvPr id="6" name="moving">
            <a:hlinkClick r:id="" action="ppaction://media"/>
            <a:extLst>
              <a:ext uri="{FF2B5EF4-FFF2-40B4-BE49-F238E27FC236}">
                <a16:creationId xmlns:a16="http://schemas.microsoft.com/office/drawing/2014/main" id="{57C3E9C0-CB11-410B-974E-D16E445A9ED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8" y="2712430"/>
            <a:ext cx="487363" cy="487363"/>
          </a:xfrm>
          <a:prstGeom prst="rect">
            <a:avLst/>
          </a:prstGeom>
        </p:spPr>
      </p:pic>
      <p:pic>
        <p:nvPicPr>
          <p:cNvPr id="7" name="accumulator">
            <a:hlinkClick r:id="" action="ppaction://media"/>
            <a:extLst>
              <a:ext uri="{FF2B5EF4-FFF2-40B4-BE49-F238E27FC236}">
                <a16:creationId xmlns:a16="http://schemas.microsoft.com/office/drawing/2014/main" id="{D7C8F417-BCB5-41F4-9E54-9D411AA1017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8" y="3763473"/>
            <a:ext cx="487363" cy="487363"/>
          </a:xfrm>
          <a:prstGeom prst="rect">
            <a:avLst/>
          </a:prstGeom>
        </p:spPr>
      </p:pic>
      <p:pic>
        <p:nvPicPr>
          <p:cNvPr id="8" name="forward">
            <a:hlinkClick r:id="" action="ppaction://media"/>
            <a:extLst>
              <a:ext uri="{FF2B5EF4-FFF2-40B4-BE49-F238E27FC236}">
                <a16:creationId xmlns:a16="http://schemas.microsoft.com/office/drawing/2014/main" id="{E3FAFB37-2C7D-484F-B9BA-FFEC298DC6F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6" y="4823374"/>
            <a:ext cx="487363" cy="487363"/>
          </a:xfrm>
          <a:prstGeom prst="rect">
            <a:avLst/>
          </a:prstGeom>
        </p:spPr>
      </p:pic>
      <p:pic>
        <p:nvPicPr>
          <p:cNvPr id="9" name="backward">
            <a:hlinkClick r:id="" action="ppaction://media"/>
            <a:extLst>
              <a:ext uri="{FF2B5EF4-FFF2-40B4-BE49-F238E27FC236}">
                <a16:creationId xmlns:a16="http://schemas.microsoft.com/office/drawing/2014/main" id="{5197AD95-2504-43FB-817B-B7998CCA6146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416" y="576346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1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9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zh-TW" altLang="en-US" sz="6000" dirty="0"/>
              <a:t>輸入頻譜 </a:t>
            </a:r>
            <a:r>
              <a:rPr lang="en-US" altLang="zh-TW" sz="6000" dirty="0"/>
              <a:t>&amp;</a:t>
            </a:r>
            <a:r>
              <a:rPr lang="zh-TW" altLang="en-US" sz="6000" dirty="0"/>
              <a:t> 輸出頻譜</a:t>
            </a:r>
            <a:endParaRPr lang="en-US" altLang="zh-TW" sz="6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3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E7B0-9360-4083-88C8-7457F7FE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9DF66E-4BCC-45B7-AA57-FE71472E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9" t="2309" r="6542" b="5809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805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altLang="zh-TW" sz="6000" dirty="0"/>
              <a:t>Impulse Response h[n]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D45B9-BA5C-474F-8E15-2D40575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, 坐, 電腦, 螢幕 的圖片&#10;&#10;自動產生的描述">
            <a:extLst>
              <a:ext uri="{FF2B5EF4-FFF2-40B4-BE49-F238E27FC236}">
                <a16:creationId xmlns:a16="http://schemas.microsoft.com/office/drawing/2014/main" id="{FCA3080E-D339-44AA-A90F-D31BE9CB3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203" r="8397" b="6481"/>
          <a:stretch/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9445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altLang="zh-TW" sz="6000" dirty="0"/>
              <a:t>Frequency Response H(</a:t>
            </a:r>
            <a:r>
              <a:rPr lang="en-US" altLang="zh-TW" sz="6000" dirty="0" err="1"/>
              <a:t>e^jw</a:t>
            </a:r>
            <a:r>
              <a:rPr lang="en-US" altLang="zh-TW" sz="6000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3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30974D2-129C-4738-8587-1BF571B79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7624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D0209D7D-2986-49E6-A611-DE7C7A23F2B6}"/>
              </a:ext>
            </a:extLst>
          </p:cNvPr>
          <p:cNvSpPr txBox="1"/>
          <p:nvPr/>
        </p:nvSpPr>
        <p:spPr>
          <a:xfrm>
            <a:off x="760437" y="277683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95928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0C417-D69B-4BE7-B067-1A977E5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D09CDB-CB33-4E02-9F49-61C95046A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2978" r="7196" b="6034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40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940C0E-BE77-411E-B5FF-E934366E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程式碼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6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1F92-48F8-41F8-A546-A8822087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76040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30E9E-44C5-465D-8F70-24F18E68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0E989C5-0343-4EEA-ABFE-FD8E626E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71" y="643467"/>
            <a:ext cx="47547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0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1F92-48F8-41F8-A546-A8822087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10693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AE16062-7274-4919-85E9-113F88FE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56" y="643467"/>
            <a:ext cx="569398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60D934-91F4-4F7D-A8F2-A1EF9C12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9211"/>
            <a:ext cx="6250769" cy="53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C9C242E-5CB5-41B4-9BE8-189D8E20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36" y="643467"/>
            <a:ext cx="605942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2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寬螢幕</PresentationFormat>
  <Paragraphs>17</Paragraphs>
  <Slides>20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Lab2 - LTI System, Convolution and Frequency Response</vt:lpstr>
      <vt:lpstr>PowerPoint 簡報</vt:lpstr>
      <vt:lpstr>程式碼</vt:lpstr>
      <vt:lpstr>Convolution</vt:lpstr>
      <vt:lpstr>PowerPoint 簡報</vt:lpstr>
      <vt:lpstr>Frequency Response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輸入波形 &amp; 輸出波形</vt:lpstr>
      <vt:lpstr>PowerPoint 簡報</vt:lpstr>
      <vt:lpstr>輸入頻譜 &amp; 輸出頻譜</vt:lpstr>
      <vt:lpstr>PowerPoint 簡報</vt:lpstr>
      <vt:lpstr>Impulse Response h[n]</vt:lpstr>
      <vt:lpstr>PowerPoint 簡報</vt:lpstr>
      <vt:lpstr>Frequency Response H(e^jw)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Lab2-LTI System, Convolution and Frequency Response</dc:title>
  <dc:creator>Kevin</dc:creator>
  <cp:lastModifiedBy>Kevin</cp:lastModifiedBy>
  <cp:revision>4</cp:revision>
  <dcterms:created xsi:type="dcterms:W3CDTF">2019-12-02T09:09:22Z</dcterms:created>
  <dcterms:modified xsi:type="dcterms:W3CDTF">2019-12-17T12:51:42Z</dcterms:modified>
</cp:coreProperties>
</file>