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2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58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6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2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6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3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0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2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30F1-7B1D-4B49-B15E-F9397ED5DF0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1B6E-6FE6-42D5-84A5-78AE045A5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2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>
            <a:extLst>
              <a:ext uri="{FF2B5EF4-FFF2-40B4-BE49-F238E27FC236}">
                <a16:creationId xmlns:a16="http://schemas.microsoft.com/office/drawing/2014/main" id="{E8F1D49E-94E1-47AC-B3E4-FA9452D768A8}"/>
              </a:ext>
            </a:extLst>
          </p:cNvPr>
          <p:cNvGrpSpPr/>
          <p:nvPr/>
        </p:nvGrpSpPr>
        <p:grpSpPr>
          <a:xfrm>
            <a:off x="596264" y="805069"/>
            <a:ext cx="5553076" cy="10650356"/>
            <a:chOff x="352425" y="342900"/>
            <a:chExt cx="4356735" cy="881368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FD69D2-1835-4489-8621-07B704FBB84B}"/>
                </a:ext>
              </a:extLst>
            </p:cNvPr>
            <p:cNvSpPr/>
            <p:nvPr/>
          </p:nvSpPr>
          <p:spPr>
            <a:xfrm>
              <a:off x="352425" y="342900"/>
              <a:ext cx="173355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主程式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4698FD-F26E-4C66-B5F7-F06A6F01AB8C}"/>
                </a:ext>
              </a:extLst>
            </p:cNvPr>
            <p:cNvSpPr/>
            <p:nvPr/>
          </p:nvSpPr>
          <p:spPr>
            <a:xfrm>
              <a:off x="1286515" y="1567973"/>
              <a:ext cx="1790700" cy="423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副程式</a:t>
              </a:r>
              <a:r>
                <a:rPr lang="en-US" altLang="zh-TW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fillDeck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751BFC6D-82BA-4C8A-B704-91DA0E16229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85973" y="3059747"/>
              <a:ext cx="832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672349E-5032-4DCF-A744-AD62FA79DB5D}"/>
                </a:ext>
              </a:extLst>
            </p:cNvPr>
            <p:cNvCxnSpPr>
              <a:stCxn id="47" idx="0"/>
            </p:cNvCxnSpPr>
            <p:nvPr/>
          </p:nvCxnSpPr>
          <p:spPr>
            <a:xfrm flipV="1">
              <a:off x="3813810" y="2531109"/>
              <a:ext cx="0" cy="185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2903FF6-138C-4604-B025-A343DAA0AAF1}"/>
                </a:ext>
              </a:extLst>
            </p:cNvPr>
            <p:cNvGrpSpPr/>
            <p:nvPr/>
          </p:nvGrpSpPr>
          <p:grpSpPr>
            <a:xfrm>
              <a:off x="352425" y="1028700"/>
              <a:ext cx="4356735" cy="3484047"/>
              <a:chOff x="352425" y="1028700"/>
              <a:chExt cx="4356735" cy="3484047"/>
            </a:xfrm>
          </p:grpSpPr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93ABD5DD-B76F-419B-B0D2-EB76ADB8E78C}"/>
                  </a:ext>
                </a:extLst>
              </p:cNvPr>
              <p:cNvCxnSpPr>
                <a:cxnSpLocks/>
                <a:stCxn id="23" idx="2"/>
                <a:endCxn id="34" idx="0"/>
              </p:cNvCxnSpPr>
              <p:nvPr/>
            </p:nvCxnSpPr>
            <p:spPr>
              <a:xfrm flipH="1">
                <a:off x="1219199" y="1028700"/>
                <a:ext cx="1" cy="1502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菱形 33">
                <a:extLst>
                  <a:ext uri="{FF2B5EF4-FFF2-40B4-BE49-F238E27FC236}">
                    <a16:creationId xmlns:a16="http://schemas.microsoft.com/office/drawing/2014/main" id="{F1181B0B-0F0F-4E7C-BF23-5BAF54540CAD}"/>
                  </a:ext>
                </a:extLst>
              </p:cNvPr>
              <p:cNvSpPr/>
              <p:nvPr/>
            </p:nvSpPr>
            <p:spPr>
              <a:xfrm>
                <a:off x="352425" y="2531109"/>
                <a:ext cx="1733548" cy="1057275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&lt;CARDS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6379801-6539-492B-9CE7-D039CCA8E8B6}"/>
                  </a:ext>
                </a:extLst>
              </p:cNvPr>
              <p:cNvSpPr txBox="1"/>
              <p:nvPr/>
            </p:nvSpPr>
            <p:spPr>
              <a:xfrm>
                <a:off x="2188843" y="2716846"/>
                <a:ext cx="626747" cy="3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True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F0EA183-E704-4D38-BACA-4ECED2398120}"/>
                  </a:ext>
                </a:extLst>
              </p:cNvPr>
              <p:cNvSpPr/>
              <p:nvPr/>
            </p:nvSpPr>
            <p:spPr>
              <a:xfrm>
                <a:off x="2918460" y="2716846"/>
                <a:ext cx="17907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將花色填入陣列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設定初始值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0B4B49E2-C89B-4FA9-AC7B-151FD9D2C310}"/>
                  </a:ext>
                </a:extLst>
              </p:cNvPr>
              <p:cNvCxnSpPr>
                <a:endCxn id="34" idx="0"/>
              </p:cNvCxnSpPr>
              <p:nvPr/>
            </p:nvCxnSpPr>
            <p:spPr>
              <a:xfrm flipH="1">
                <a:off x="1219199" y="2531109"/>
                <a:ext cx="25946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C30DD44F-072D-43A2-A61D-4F07FED79DCF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19199" y="3588384"/>
                <a:ext cx="1" cy="924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495EA637-1AA4-4316-B0AD-CB578E665412}"/>
                </a:ext>
              </a:extLst>
            </p:cNvPr>
            <p:cNvGrpSpPr/>
            <p:nvPr/>
          </p:nvGrpSpPr>
          <p:grpSpPr>
            <a:xfrm>
              <a:off x="1286515" y="3590413"/>
              <a:ext cx="1697666" cy="750884"/>
              <a:chOff x="1286515" y="3614777"/>
              <a:chExt cx="1697666" cy="750884"/>
            </a:xfrm>
          </p:grpSpPr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382D9A11-D853-4030-A9F0-7E5D427DC73D}"/>
                  </a:ext>
                </a:extLst>
              </p:cNvPr>
              <p:cNvSpPr txBox="1"/>
              <p:nvPr/>
            </p:nvSpPr>
            <p:spPr>
              <a:xfrm>
                <a:off x="1286515" y="3614777"/>
                <a:ext cx="1013460" cy="3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False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833786E-01E0-4B3D-A0A5-130FC10F4576}"/>
                  </a:ext>
                </a:extLst>
              </p:cNvPr>
              <p:cNvSpPr/>
              <p:nvPr/>
            </p:nvSpPr>
            <p:spPr>
              <a:xfrm>
                <a:off x="1286515" y="3941798"/>
                <a:ext cx="1697666" cy="423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副程式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shuffle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72E49EE-87DF-4922-B465-04A53E02027B}"/>
                </a:ext>
              </a:extLst>
            </p:cNvPr>
            <p:cNvGrpSpPr/>
            <p:nvPr/>
          </p:nvGrpSpPr>
          <p:grpSpPr>
            <a:xfrm>
              <a:off x="352425" y="4512747"/>
              <a:ext cx="4356735" cy="1981638"/>
              <a:chOff x="352425" y="2531109"/>
              <a:chExt cx="4356735" cy="1981638"/>
            </a:xfrm>
          </p:grpSpPr>
          <p:sp>
            <p:nvSpPr>
              <p:cNvPr id="64" name="菱形 63">
                <a:extLst>
                  <a:ext uri="{FF2B5EF4-FFF2-40B4-BE49-F238E27FC236}">
                    <a16:creationId xmlns:a16="http://schemas.microsoft.com/office/drawing/2014/main" id="{5AA66513-6E92-4F68-B70C-1AC14695E2BE}"/>
                  </a:ext>
                </a:extLst>
              </p:cNvPr>
              <p:cNvSpPr/>
              <p:nvPr/>
            </p:nvSpPr>
            <p:spPr>
              <a:xfrm>
                <a:off x="352425" y="2531109"/>
                <a:ext cx="1733548" cy="1057275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&lt;CARDS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56D7B843-7FC8-4E46-820D-81390B1B6A69}"/>
                  </a:ext>
                </a:extLst>
              </p:cNvPr>
              <p:cNvSpPr txBox="1"/>
              <p:nvPr/>
            </p:nvSpPr>
            <p:spPr>
              <a:xfrm>
                <a:off x="2188843" y="2716846"/>
                <a:ext cx="626747" cy="3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True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B933DA5-189B-4FD2-915D-693A0E9F2B31}"/>
                  </a:ext>
                </a:extLst>
              </p:cNvPr>
              <p:cNvSpPr/>
              <p:nvPr/>
            </p:nvSpPr>
            <p:spPr>
              <a:xfrm>
                <a:off x="2918460" y="2716846"/>
                <a:ext cx="17907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兩牌互換</a:t>
                </a:r>
              </a:p>
            </p:txBody>
          </p:sp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66A0A3C5-78FE-4318-87CF-92500E271E58}"/>
                  </a:ext>
                </a:extLst>
              </p:cNvPr>
              <p:cNvCxnSpPr>
                <a:endCxn id="64" idx="0"/>
              </p:cNvCxnSpPr>
              <p:nvPr/>
            </p:nvCxnSpPr>
            <p:spPr>
              <a:xfrm flipH="1">
                <a:off x="1219199" y="2531109"/>
                <a:ext cx="25946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6DB22BC9-8428-4FC6-AF97-8D13EEC69D1A}"/>
                  </a:ext>
                </a:extLst>
              </p:cNvPr>
              <p:cNvCxnSpPr>
                <a:cxnSpLocks/>
                <a:stCxn id="64" idx="2"/>
              </p:cNvCxnSpPr>
              <p:nvPr/>
            </p:nvCxnSpPr>
            <p:spPr>
              <a:xfrm>
                <a:off x="1219199" y="3588384"/>
                <a:ext cx="1" cy="9243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F206BF3E-F20E-4D4C-98E4-D6C87EBFE2C3}"/>
                </a:ext>
              </a:extLst>
            </p:cNvPr>
            <p:cNvCxnSpPr>
              <a:stCxn id="66" idx="0"/>
            </p:cNvCxnSpPr>
            <p:nvPr/>
          </p:nvCxnSpPr>
          <p:spPr>
            <a:xfrm flipV="1">
              <a:off x="3813810" y="4512747"/>
              <a:ext cx="0" cy="185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3B77F61B-DF02-406F-884F-9655FE256394}"/>
                </a:ext>
              </a:extLst>
            </p:cNvPr>
            <p:cNvCxnSpPr>
              <a:cxnSpLocks/>
              <a:stCxn id="64" idx="3"/>
              <a:endCxn id="66" idx="1"/>
            </p:cNvCxnSpPr>
            <p:nvPr/>
          </p:nvCxnSpPr>
          <p:spPr>
            <a:xfrm flipV="1">
              <a:off x="2085973" y="5041384"/>
              <a:ext cx="832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9512A172-70FD-45FC-A64B-05B979F9953E}"/>
                </a:ext>
              </a:extLst>
            </p:cNvPr>
            <p:cNvGrpSpPr/>
            <p:nvPr/>
          </p:nvGrpSpPr>
          <p:grpSpPr>
            <a:xfrm>
              <a:off x="352425" y="6491768"/>
              <a:ext cx="4356735" cy="1979021"/>
              <a:chOff x="352425" y="2531109"/>
              <a:chExt cx="4356735" cy="1979021"/>
            </a:xfrm>
          </p:grpSpPr>
          <p:sp>
            <p:nvSpPr>
              <p:cNvPr id="76" name="菱形 75">
                <a:extLst>
                  <a:ext uri="{FF2B5EF4-FFF2-40B4-BE49-F238E27FC236}">
                    <a16:creationId xmlns:a16="http://schemas.microsoft.com/office/drawing/2014/main" id="{EC138BC2-0E3A-411F-BFB0-007037F0D0A6}"/>
                  </a:ext>
                </a:extLst>
              </p:cNvPr>
              <p:cNvSpPr/>
              <p:nvPr/>
            </p:nvSpPr>
            <p:spPr>
              <a:xfrm>
                <a:off x="352425" y="2531109"/>
                <a:ext cx="1733548" cy="1057275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&lt;CARDS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92D6B250-7E37-4ED8-88F3-9B18E0CFA104}"/>
                  </a:ext>
                </a:extLst>
              </p:cNvPr>
              <p:cNvSpPr txBox="1"/>
              <p:nvPr/>
            </p:nvSpPr>
            <p:spPr>
              <a:xfrm>
                <a:off x="2188843" y="2716846"/>
                <a:ext cx="626747" cy="3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True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17180F2-3661-4BEC-8D41-40F269AE7347}"/>
                  </a:ext>
                </a:extLst>
              </p:cNvPr>
              <p:cNvSpPr/>
              <p:nvPr/>
            </p:nvSpPr>
            <p:spPr>
              <a:xfrm>
                <a:off x="2918460" y="2716846"/>
                <a:ext cx="17907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印出結果</a:t>
                </a:r>
              </a:p>
            </p:txBody>
          </p: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0312D13A-15C9-4328-893C-8C0C0CC0E685}"/>
                  </a:ext>
                </a:extLst>
              </p:cNvPr>
              <p:cNvCxnSpPr>
                <a:endCxn id="76" idx="0"/>
              </p:cNvCxnSpPr>
              <p:nvPr/>
            </p:nvCxnSpPr>
            <p:spPr>
              <a:xfrm flipH="1">
                <a:off x="1219199" y="2531109"/>
                <a:ext cx="25946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272099F6-AB42-4B71-ACCA-0C2A5807FAD6}"/>
                  </a:ext>
                </a:extLst>
              </p:cNvPr>
              <p:cNvCxnSpPr>
                <a:cxnSpLocks/>
                <a:stCxn id="76" idx="2"/>
                <a:endCxn id="87" idx="0"/>
              </p:cNvCxnSpPr>
              <p:nvPr/>
            </p:nvCxnSpPr>
            <p:spPr>
              <a:xfrm>
                <a:off x="1219199" y="3588384"/>
                <a:ext cx="1" cy="92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360769FF-1B0D-4F17-935D-FCDC432BEAF3}"/>
                </a:ext>
              </a:extLst>
            </p:cNvPr>
            <p:cNvCxnSpPr>
              <a:stCxn id="78" idx="0"/>
            </p:cNvCxnSpPr>
            <p:nvPr/>
          </p:nvCxnSpPr>
          <p:spPr>
            <a:xfrm flipV="1">
              <a:off x="3813810" y="6491768"/>
              <a:ext cx="0" cy="185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CDDF6EBE-FF6C-4664-B91B-015E522112A1}"/>
                </a:ext>
              </a:extLst>
            </p:cNvPr>
            <p:cNvCxnSpPr>
              <a:cxnSpLocks/>
              <a:stCxn id="76" idx="3"/>
              <a:endCxn id="78" idx="1"/>
            </p:cNvCxnSpPr>
            <p:nvPr/>
          </p:nvCxnSpPr>
          <p:spPr>
            <a:xfrm flipV="1">
              <a:off x="2085973" y="7020405"/>
              <a:ext cx="832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3BA7BB5-651F-42EF-928E-87745CC4F15A}"/>
                </a:ext>
              </a:extLst>
            </p:cNvPr>
            <p:cNvGrpSpPr/>
            <p:nvPr/>
          </p:nvGrpSpPr>
          <p:grpSpPr>
            <a:xfrm>
              <a:off x="1286515" y="7784990"/>
              <a:ext cx="1697666" cy="750884"/>
              <a:chOff x="1286515" y="3614777"/>
              <a:chExt cx="1697666" cy="750884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713753FE-3CD5-42F4-BB59-3D0CAEBA0A1B}"/>
                  </a:ext>
                </a:extLst>
              </p:cNvPr>
              <p:cNvSpPr txBox="1"/>
              <p:nvPr/>
            </p:nvSpPr>
            <p:spPr>
              <a:xfrm>
                <a:off x="1286515" y="3614777"/>
                <a:ext cx="1013460" cy="3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False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4BFBE85D-E778-4B62-B0EB-D5FC3FAF2F98}"/>
                  </a:ext>
                </a:extLst>
              </p:cNvPr>
              <p:cNvSpPr/>
              <p:nvPr/>
            </p:nvSpPr>
            <p:spPr>
              <a:xfrm>
                <a:off x="1286515" y="3941798"/>
                <a:ext cx="1697666" cy="423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39EEB13-04F6-4FDE-A273-C6DD2F8D10CB}"/>
                </a:ext>
              </a:extLst>
            </p:cNvPr>
            <p:cNvSpPr/>
            <p:nvPr/>
          </p:nvSpPr>
          <p:spPr>
            <a:xfrm>
              <a:off x="352425" y="8470789"/>
              <a:ext cx="173355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主程式</a:t>
              </a:r>
            </a:p>
          </p:txBody>
        </p: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9F210573-0CAE-4395-90A4-DFE654E40420}"/>
                </a:ext>
              </a:extLst>
            </p:cNvPr>
            <p:cNvGrpSpPr/>
            <p:nvPr/>
          </p:nvGrpSpPr>
          <p:grpSpPr>
            <a:xfrm>
              <a:off x="1286515" y="5579375"/>
              <a:ext cx="1697666" cy="750884"/>
              <a:chOff x="1286515" y="3614777"/>
              <a:chExt cx="1697666" cy="750884"/>
            </a:xfrm>
          </p:grpSpPr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233A085-62FF-422E-9291-8120BBA1D774}"/>
                  </a:ext>
                </a:extLst>
              </p:cNvPr>
              <p:cNvSpPr txBox="1"/>
              <p:nvPr/>
            </p:nvSpPr>
            <p:spPr>
              <a:xfrm>
                <a:off x="1286515" y="3614777"/>
                <a:ext cx="1013460" cy="30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False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61007DC-E0F0-4BD7-9955-B4D969122BC3}"/>
                  </a:ext>
                </a:extLst>
              </p:cNvPr>
              <p:cNvSpPr/>
              <p:nvPr/>
            </p:nvSpPr>
            <p:spPr>
              <a:xfrm>
                <a:off x="1286515" y="3941798"/>
                <a:ext cx="1697666" cy="423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副程式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deal</a:t>
                </a:r>
                <a:endPara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6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39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2017-12-18T14:42:19Z</dcterms:created>
  <dcterms:modified xsi:type="dcterms:W3CDTF">2017-12-18T15:45:21Z</dcterms:modified>
</cp:coreProperties>
</file>