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65" r:id="rId4"/>
    <p:sldId id="258" r:id="rId5"/>
    <p:sldId id="260" r:id="rId6"/>
    <p:sldId id="261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19992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60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79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6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7083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46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61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96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62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52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54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210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/>
              <a:t>Lab. 1 – Basic Signal and </a:t>
            </a:r>
            <a:r>
              <a:rPr lang="en-US" altLang="zh-TW" sz="5400" dirty="0" err="1"/>
              <a:t>Specgram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電子三乙</a:t>
            </a:r>
            <a:endParaRPr lang="en-US" altLang="zh-TW" dirty="0" smtClean="0"/>
          </a:p>
          <a:p>
            <a:r>
              <a:rPr lang="zh-TW" altLang="en-US" dirty="0" smtClean="0"/>
              <a:t>學號</a:t>
            </a:r>
            <a:r>
              <a:rPr lang="en-US" altLang="zh-TW" dirty="0" smtClean="0"/>
              <a:t>:106360228</a:t>
            </a:r>
          </a:p>
          <a:p>
            <a:r>
              <a:rPr lang="zh-TW" altLang="en-US" dirty="0" smtClean="0"/>
              <a:t>姓名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魏丞澤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8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29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原始</a:t>
            </a:r>
            <a:r>
              <a:rPr lang="zh-TW" altLang="en-US" dirty="0" smtClean="0"/>
              <a:t>的語音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6" name="audio_in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65543" y="1772516"/>
            <a:ext cx="2791402" cy="2791402"/>
          </a:xfrm>
        </p:spPr>
      </p:pic>
    </p:spTree>
    <p:extLst>
      <p:ext uri="{BB962C8B-B14F-4D97-AF65-F5344CB8AC3E}">
        <p14:creationId xmlns:p14="http://schemas.microsoft.com/office/powerpoint/2010/main" val="341592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9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29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AM</a:t>
            </a:r>
            <a:r>
              <a:rPr lang="zh-TW" altLang="en-US" dirty="0" smtClean="0"/>
              <a:t>的程式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06" b="46510"/>
          <a:stretch/>
        </p:blipFill>
        <p:spPr>
          <a:xfrm>
            <a:off x="1288472" y="1385888"/>
            <a:ext cx="6996546" cy="4913312"/>
          </a:xfrm>
        </p:spPr>
      </p:pic>
      <p:sp>
        <p:nvSpPr>
          <p:cNvPr id="5" name="文字方塊 4"/>
          <p:cNvSpPr txBox="1"/>
          <p:nvPr/>
        </p:nvSpPr>
        <p:spPr>
          <a:xfrm>
            <a:off x="8756072" y="2919214"/>
            <a:ext cx="29741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利用</a:t>
            </a:r>
            <a:r>
              <a:rPr lang="en-US" altLang="zh-TW" sz="2800" dirty="0" err="1" smtClean="0"/>
              <a:t>Matlab</a:t>
            </a:r>
            <a:r>
              <a:rPr lang="zh-TW" altLang="en-US" sz="2800" dirty="0" smtClean="0"/>
              <a:t>來撰寫程式，透過理解老師的範例程式來寫出如何製作出</a:t>
            </a:r>
            <a:r>
              <a:rPr lang="en-US" altLang="zh-TW" sz="2800" dirty="0" smtClean="0"/>
              <a:t>AM</a:t>
            </a:r>
            <a:r>
              <a:rPr lang="zh-TW" altLang="en-US" sz="2800" dirty="0" smtClean="0"/>
              <a:t>的程式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643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291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75" r="18718"/>
          <a:stretch/>
        </p:blipFill>
        <p:spPr>
          <a:xfrm>
            <a:off x="1371600" y="1311564"/>
            <a:ext cx="6959600" cy="4389582"/>
          </a:xfrm>
        </p:spPr>
      </p:pic>
      <p:pic>
        <p:nvPicPr>
          <p:cNvPr id="3" name="am_modulate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878579" y="326267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9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29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AM</a:t>
            </a:r>
            <a:r>
              <a:rPr lang="zh-TW" altLang="en-US" dirty="0" smtClean="0"/>
              <a:t>的波形圖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37779"/>
            <a:ext cx="9259455" cy="4808637"/>
          </a:xfrm>
        </p:spPr>
      </p:pic>
    </p:spTree>
    <p:extLst>
      <p:ext uri="{BB962C8B-B14F-4D97-AF65-F5344CB8AC3E}">
        <p14:creationId xmlns:p14="http://schemas.microsoft.com/office/powerpoint/2010/main" val="330954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29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FM</a:t>
            </a:r>
            <a:r>
              <a:rPr lang="zh-TW" altLang="en-US" dirty="0" smtClean="0"/>
              <a:t>的程式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" t="-185" r="13695" b="53359"/>
          <a:stretch/>
        </p:blipFill>
        <p:spPr>
          <a:xfrm>
            <a:off x="1353129" y="1302761"/>
            <a:ext cx="8252690" cy="4931784"/>
          </a:xfrm>
        </p:spPr>
      </p:pic>
      <p:sp>
        <p:nvSpPr>
          <p:cNvPr id="6" name="文字方塊 5"/>
          <p:cNvSpPr txBox="1"/>
          <p:nvPr/>
        </p:nvSpPr>
        <p:spPr>
          <a:xfrm>
            <a:off x="9906000" y="2214381"/>
            <a:ext cx="2133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透過</a:t>
            </a:r>
            <a:r>
              <a:rPr lang="en-US" altLang="zh-TW" sz="2800" dirty="0" smtClean="0"/>
              <a:t>AM</a:t>
            </a:r>
            <a:r>
              <a:rPr lang="zh-TW" altLang="en-US" sz="2800" dirty="0" smtClean="0"/>
              <a:t>的部分來打出</a:t>
            </a:r>
            <a:r>
              <a:rPr lang="en-US" altLang="zh-TW" sz="2800" dirty="0" smtClean="0"/>
              <a:t>FM</a:t>
            </a:r>
            <a:r>
              <a:rPr lang="zh-TW" altLang="en-US" sz="2800" dirty="0" smtClean="0"/>
              <a:t>的程式，只需修改一點點些許的部分即可以完成。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315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291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1"/>
          <a:stretch/>
        </p:blipFill>
        <p:spPr>
          <a:xfrm>
            <a:off x="1371600" y="1487055"/>
            <a:ext cx="7649147" cy="4454236"/>
          </a:xfrm>
        </p:spPr>
      </p:pic>
      <p:pic>
        <p:nvPicPr>
          <p:cNvPr id="3" name="fm_modulate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485437" y="347049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9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29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FM</a:t>
            </a:r>
            <a:r>
              <a:rPr lang="zh-TW" altLang="en-US" dirty="0" smtClean="0"/>
              <a:t>的波形圖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75304"/>
            <a:ext cx="8298873" cy="4770533"/>
          </a:xfrm>
        </p:spPr>
      </p:pic>
    </p:spTree>
    <p:extLst>
      <p:ext uri="{BB962C8B-B14F-4D97-AF65-F5344CB8AC3E}">
        <p14:creationId xmlns:p14="http://schemas.microsoft.com/office/powerpoint/2010/main" val="96728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291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心得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這是第一次數位信號處理的作業，也是我第一次用</a:t>
            </a:r>
            <a:r>
              <a:rPr lang="en-US" altLang="zh-TW" dirty="0" err="1" smtClean="0"/>
              <a:t>MatLab</a:t>
            </a:r>
            <a:r>
              <a:rPr lang="zh-TW" altLang="en-US" dirty="0" smtClean="0"/>
              <a:t>，非常的不熟悉，還有以前所教的</a:t>
            </a:r>
            <a:r>
              <a:rPr lang="en-US" altLang="zh-TW" dirty="0" smtClean="0"/>
              <a:t>GitHub</a:t>
            </a:r>
            <a:r>
              <a:rPr lang="zh-TW" altLang="en-US" smtClean="0"/>
              <a:t>都忘光了，還好有網路這個方便的東西可以令我快速的重啟大一的記憶。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2214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20</TotalTime>
  <Words>134</Words>
  <Application>Microsoft Office PowerPoint</Application>
  <PresentationFormat>寬螢幕</PresentationFormat>
  <Paragraphs>13</Paragraphs>
  <Slides>9</Slides>
  <Notes>0</Notes>
  <HiddenSlides>0</HiddenSlides>
  <MMClips>3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微軟正黑體</vt:lpstr>
      <vt:lpstr>Franklin Gothic Book</vt:lpstr>
      <vt:lpstr>Crop</vt:lpstr>
      <vt:lpstr>Lab. 1 – Basic Signal and Specgram</vt:lpstr>
      <vt:lpstr>原始的語音:</vt:lpstr>
      <vt:lpstr>AM的程式:</vt:lpstr>
      <vt:lpstr>PowerPoint 簡報</vt:lpstr>
      <vt:lpstr>AM的波形圖:</vt:lpstr>
      <vt:lpstr>FM的程式:</vt:lpstr>
      <vt:lpstr>PowerPoint 簡報</vt:lpstr>
      <vt:lpstr>FM的波形圖:</vt:lpstr>
      <vt:lpstr>心得: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Lab. 1 – Basic Signal and Specgram</dc:title>
  <dc:creator>0.0蝦子 0.0蝦子</dc:creator>
  <cp:lastModifiedBy>0.0蝦子 0.0蝦子</cp:lastModifiedBy>
  <cp:revision>6</cp:revision>
  <dcterms:created xsi:type="dcterms:W3CDTF">2019-11-11T08:39:15Z</dcterms:created>
  <dcterms:modified xsi:type="dcterms:W3CDTF">2019-11-11T11:24:51Z</dcterms:modified>
</cp:coreProperties>
</file>