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鑫全 林" initials="鑫全" lastIdx="1" clrIdx="0">
    <p:extLst>
      <p:ext uri="{19B8F6BF-5375-455C-9EA6-DF929625EA0E}">
        <p15:presenceInfo xmlns:p15="http://schemas.microsoft.com/office/powerpoint/2012/main" userId="576e3a556cc9d9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94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97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71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64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89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07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98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9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0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3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0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03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2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94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A588-4DB2-44CF-B80B-602DFF564FB5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425536-F9A9-4379-8A7B-B563548C5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39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2.xml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數位信號報告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85438" y="3756543"/>
            <a:ext cx="7766936" cy="10968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6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電子三乙</a:t>
            </a:r>
            <a:endParaRPr lang="en-US" altLang="zh-TW" sz="1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林鑫全 </a:t>
            </a:r>
            <a:endParaRPr lang="en-US" altLang="zh-TW" sz="1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:106360233</a:t>
            </a:r>
          </a:p>
          <a:p>
            <a:pPr algn="l"/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廖元甫 </a:t>
            </a:r>
            <a:endParaRPr lang="zh-TW" altLang="en-US" sz="1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05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輸入聲音</a:t>
            </a:r>
            <a:endParaRPr lang="zh-TW" altLang="en-US" dirty="0"/>
          </a:p>
        </p:txBody>
      </p:sp>
      <p:pic>
        <p:nvPicPr>
          <p:cNvPr id="4" name="rain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408363" y="3459163"/>
            <a:ext cx="609600" cy="609600"/>
          </a:xfrm>
        </p:spPr>
      </p:pic>
      <p:sp>
        <p:nvSpPr>
          <p:cNvPr id="6" name="矩形 5"/>
          <p:cNvSpPr/>
          <p:nvPr/>
        </p:nvSpPr>
        <p:spPr>
          <a:xfrm>
            <a:off x="3159489" y="30893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原始聲音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rain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780690" y="3458709"/>
            <a:ext cx="609600" cy="609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06263" y="3089377"/>
            <a:ext cx="10752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Fs/2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rain1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39086" y="3458709"/>
            <a:ext cx="609600" cy="609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47867" y="3089377"/>
            <a:ext cx="10752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Fs*2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rain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789471" y="3445314"/>
            <a:ext cx="620321" cy="6229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62008" y="3075982"/>
            <a:ext cx="10752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s/2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rain4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804997" y="3419295"/>
            <a:ext cx="609600" cy="609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570789" y="3089377"/>
            <a:ext cx="10752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S*2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52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6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852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26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26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輸入波形與頻譜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016" y="2405160"/>
            <a:ext cx="9192904" cy="17036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16" y="4310431"/>
            <a:ext cx="9280956" cy="17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4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輸入波形與頻譜的程式碼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248" y="1890699"/>
            <a:ext cx="4486439" cy="3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AM_Modulation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38539" y="1690688"/>
            <a:ext cx="8215261" cy="4240638"/>
          </a:xfrm>
          <a:prstGeom prst="rect">
            <a:avLst/>
          </a:prstGeom>
        </p:spPr>
      </p:pic>
      <p:pic>
        <p:nvPicPr>
          <p:cNvPr id="5" name="am_modulate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20801" y="5931326"/>
            <a:ext cx="633761" cy="6337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73805" y="1627628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輸入波形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3806" y="2499986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</a:t>
            </a:r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入頻譜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73807" y="3372344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載波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73809" y="4244702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輸出波形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73809" y="5117060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輸出頻譜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73809" y="5931326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輸出聲音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525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6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AM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214" y="1711474"/>
            <a:ext cx="6737131" cy="42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FM_Modulation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7593" y="1690688"/>
            <a:ext cx="8319298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360" y="1690688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輸入波形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59" y="2563046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</a:t>
            </a:r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入頻譜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58" y="3435404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載波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56" y="4307762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輸出波形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56" y="5180120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輸出頻譜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56" y="5994386"/>
            <a:ext cx="3148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輸出聲音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fm_modulate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20966" y="60926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6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FM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585" y="1862536"/>
            <a:ext cx="6589985" cy="39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948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55</Words>
  <Application>Microsoft Office PowerPoint</Application>
  <PresentationFormat>寬螢幕</PresentationFormat>
  <Paragraphs>29</Paragraphs>
  <Slides>8</Slides>
  <Notes>0</Notes>
  <HiddenSlides>0</HiddenSlides>
  <MMClips>7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標楷體</vt:lpstr>
      <vt:lpstr>Arial</vt:lpstr>
      <vt:lpstr>Trebuchet MS</vt:lpstr>
      <vt:lpstr>Wingdings 3</vt:lpstr>
      <vt:lpstr>多面向</vt:lpstr>
      <vt:lpstr>數位信號報告 </vt:lpstr>
      <vt:lpstr>輸入聲音</vt:lpstr>
      <vt:lpstr>輸入波形與頻譜</vt:lpstr>
      <vt:lpstr>輸入波形與頻譜的程式碼</vt:lpstr>
      <vt:lpstr>AM_Modulation</vt:lpstr>
      <vt:lpstr>AM程式碼</vt:lpstr>
      <vt:lpstr>FM_Modulation</vt:lpstr>
      <vt:lpstr>FM程式碼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數位信號報告 </dc:title>
  <dc:creator>鑫全 林</dc:creator>
  <cp:lastModifiedBy>鑫全 林</cp:lastModifiedBy>
  <cp:revision>11</cp:revision>
  <dcterms:created xsi:type="dcterms:W3CDTF">2019-11-10T05:52:13Z</dcterms:created>
  <dcterms:modified xsi:type="dcterms:W3CDTF">2019-11-10T07:43:40Z</dcterms:modified>
</cp:coreProperties>
</file>