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65" r:id="rId5"/>
    <p:sldId id="270" r:id="rId6"/>
    <p:sldId id="271" r:id="rId7"/>
    <p:sldId id="259" r:id="rId8"/>
    <p:sldId id="266" r:id="rId9"/>
    <p:sldId id="260" r:id="rId10"/>
    <p:sldId id="267" r:id="rId11"/>
    <p:sldId id="261" r:id="rId12"/>
    <p:sldId id="268" r:id="rId13"/>
    <p:sldId id="262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0A13-3654-46A8-86F0-6C88AF09E5BE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3E4E-8753-4AC3-899A-C280EDA57E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88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0A13-3654-46A8-86F0-6C88AF09E5BE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3E4E-8753-4AC3-899A-C280EDA57E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29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0A13-3654-46A8-86F0-6C88AF09E5BE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3E4E-8753-4AC3-899A-C280EDA57E9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1602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0A13-3654-46A8-86F0-6C88AF09E5BE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3E4E-8753-4AC3-899A-C280EDA57E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405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0A13-3654-46A8-86F0-6C88AF09E5BE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3E4E-8753-4AC3-899A-C280EDA57E9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1979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0A13-3654-46A8-86F0-6C88AF09E5BE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3E4E-8753-4AC3-899A-C280EDA57E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155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0A13-3654-46A8-86F0-6C88AF09E5BE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3E4E-8753-4AC3-899A-C280EDA57E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705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0A13-3654-46A8-86F0-6C88AF09E5BE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3E4E-8753-4AC3-899A-C280EDA57E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26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0A13-3654-46A8-86F0-6C88AF09E5BE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3E4E-8753-4AC3-899A-C280EDA57E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0A13-3654-46A8-86F0-6C88AF09E5BE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3E4E-8753-4AC3-899A-C280EDA57E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55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0A13-3654-46A8-86F0-6C88AF09E5BE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3E4E-8753-4AC3-899A-C280EDA57E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98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0A13-3654-46A8-86F0-6C88AF09E5BE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3E4E-8753-4AC3-899A-C280EDA57E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51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0A13-3654-46A8-86F0-6C88AF09E5BE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3E4E-8753-4AC3-899A-C280EDA57E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72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0A13-3654-46A8-86F0-6C88AF09E5BE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3E4E-8753-4AC3-899A-C280EDA57E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44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0A13-3654-46A8-86F0-6C88AF09E5BE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3E4E-8753-4AC3-899A-C280EDA57E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84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0A13-3654-46A8-86F0-6C88AF09E5BE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3E4E-8753-4AC3-899A-C280EDA57E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18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D0A13-3654-46A8-86F0-6C88AF09E5BE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A03E4E-8753-4AC3-899A-C280EDA57E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57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6" Type="http://schemas.openxmlformats.org/officeDocument/2006/relationships/image" Target="../media/image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6" Type="http://schemas.openxmlformats.org/officeDocument/2006/relationships/image" Target="../media/image3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數位信號報告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85438" y="3756543"/>
            <a:ext cx="7766936" cy="1096899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6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1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班級</a:t>
            </a:r>
            <a:r>
              <a:rPr lang="en-US" altLang="zh-TW" sz="1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電子三乙</a:t>
            </a:r>
            <a:endParaRPr lang="en-US" altLang="zh-TW" sz="1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sz="1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		</a:t>
            </a:r>
            <a:r>
              <a:rPr lang="zh-TW" altLang="en-US" sz="1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姓名</a:t>
            </a:r>
            <a:r>
              <a:rPr lang="en-US" altLang="zh-TW" sz="1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林鑫全 </a:t>
            </a:r>
            <a:endParaRPr lang="en-US" altLang="zh-TW" sz="1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sz="1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		</a:t>
            </a:r>
            <a:r>
              <a:rPr lang="zh-TW" altLang="en-US" sz="1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en-US" altLang="zh-TW" sz="1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:106360233</a:t>
            </a:r>
          </a:p>
          <a:p>
            <a:pPr algn="l"/>
            <a:r>
              <a:rPr lang="en-US" altLang="zh-TW" sz="1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		</a:t>
            </a:r>
            <a:r>
              <a:rPr lang="zh-TW" altLang="en-US" sz="1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sz="1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廖元甫 </a:t>
            </a:r>
            <a:endParaRPr lang="zh-TW" altLang="en-US" sz="1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497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Forward </a:t>
            </a:r>
            <a:r>
              <a:rPr lang="en-US" altLang="zh-TW" dirty="0" smtClean="0"/>
              <a:t>Difference</a:t>
            </a:r>
            <a:r>
              <a:rPr lang="zh-TW" altLang="en-US" dirty="0" smtClean="0"/>
              <a:t> </a:t>
            </a:r>
            <a:r>
              <a:rPr lang="en-US" altLang="zh-TW" dirty="0"/>
              <a:t>Frequency response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				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/>
              <a:t>	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361778"/>
            <a:ext cx="2286000" cy="33623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334" y="2361778"/>
            <a:ext cx="2190750" cy="33718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334" y="2766911"/>
            <a:ext cx="5049260" cy="201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7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6355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Backward Difference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輸出波形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頻譜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聲音</a:t>
            </a:r>
            <a:r>
              <a:rPr lang="en-US" altLang="zh-TW" dirty="0" smtClean="0"/>
              <a:t>: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2649356"/>
            <a:ext cx="9536709" cy="8719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4100975"/>
            <a:ext cx="9536709" cy="895350"/>
          </a:xfrm>
          <a:prstGeom prst="rect">
            <a:avLst/>
          </a:prstGeom>
        </p:spPr>
      </p:pic>
      <p:pic>
        <p:nvPicPr>
          <p:cNvPr id="6" name="back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551664" y="517895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9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5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387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Backward </a:t>
            </a:r>
            <a:r>
              <a:rPr lang="en-US" altLang="zh-TW" dirty="0" smtClean="0"/>
              <a:t>Difference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Frequency response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				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94905"/>
            <a:ext cx="2305050" cy="32956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384" y="1804430"/>
            <a:ext cx="2162175" cy="32861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945" y="2762655"/>
            <a:ext cx="4241259" cy="196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9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63557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err="1" smtClean="0"/>
              <a:t>Accumlator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輸出波形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頻譜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聲音</a:t>
            </a:r>
            <a:r>
              <a:rPr lang="en-US" altLang="zh-TW" dirty="0" smtClean="0"/>
              <a:t>: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2490584"/>
            <a:ext cx="9867449" cy="9429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4100975"/>
            <a:ext cx="9867449" cy="1066800"/>
          </a:xfrm>
          <a:prstGeom prst="rect">
            <a:avLst/>
          </a:prstGeom>
        </p:spPr>
      </p:pic>
      <p:pic>
        <p:nvPicPr>
          <p:cNvPr id="6" name="acc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648941" y="5543133"/>
            <a:ext cx="609600" cy="62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0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5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 err="1" smtClean="0"/>
              <a:t>Accumlator</a:t>
            </a:r>
            <a:r>
              <a:rPr lang="zh-TW" altLang="en-US" dirty="0" smtClean="0"/>
              <a:t> </a:t>
            </a:r>
            <a:r>
              <a:rPr lang="en-US" altLang="zh-TW" dirty="0" smtClean="0"/>
              <a:t>Frequency response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		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: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37852"/>
            <a:ext cx="2247900" cy="31432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234" y="2237852"/>
            <a:ext cx="2371725" cy="3276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498" y="2821288"/>
            <a:ext cx="3891063" cy="110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2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703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mtClean="0"/>
              <a:t>輸入訊號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226635"/>
            <a:ext cx="9960929" cy="4814728"/>
          </a:xfrm>
        </p:spPr>
        <p:txBody>
          <a:bodyPr/>
          <a:lstStyle/>
          <a:p>
            <a:r>
              <a:rPr lang="zh-TW" altLang="en-US" dirty="0" smtClean="0"/>
              <a:t>輸入波形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 smtClean="0"/>
              <a:t>輸入頻譜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輸入聲音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971" y="1609840"/>
            <a:ext cx="8940132" cy="86573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971" y="2955388"/>
            <a:ext cx="8940132" cy="1064162"/>
          </a:xfrm>
          <a:prstGeom prst="rect">
            <a:avLst/>
          </a:prstGeom>
        </p:spPr>
      </p:pic>
      <p:pic>
        <p:nvPicPr>
          <p:cNvPr id="7" name="tes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821021" y="5272121"/>
            <a:ext cx="798479" cy="79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0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0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輸入訊號</a:t>
            </a:r>
            <a:r>
              <a:rPr lang="zh-TW" altLang="en-US" dirty="0"/>
              <a:t>程式碼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621" y="2548647"/>
            <a:ext cx="8471400" cy="247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Function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532" y="1818423"/>
            <a:ext cx="5817140" cy="392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Moving average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輸出波形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頻譜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聲音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2559691"/>
            <a:ext cx="9589289" cy="10382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4227207"/>
            <a:ext cx="9589289" cy="1028700"/>
          </a:xfrm>
          <a:prstGeom prst="rect">
            <a:avLst/>
          </a:prstGeom>
        </p:spPr>
      </p:pic>
      <p:pic>
        <p:nvPicPr>
          <p:cNvPr id="6" name="mo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668497" y="5295455"/>
            <a:ext cx="957972" cy="68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7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5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765243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Moving </a:t>
            </a:r>
            <a:r>
              <a:rPr lang="en-US" altLang="zh-TW" dirty="0" smtClean="0"/>
              <a:t>average </a:t>
            </a:r>
            <a:r>
              <a:rPr lang="en-US" altLang="zh-TW" dirty="0"/>
              <a:t>Frequency </a:t>
            </a:r>
            <a:r>
              <a:rPr lang="en-US" altLang="zh-TW" dirty="0" smtClean="0"/>
              <a:t>response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						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2428875" cy="33718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209" y="1930400"/>
            <a:ext cx="2370984" cy="33718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084" y="2448854"/>
            <a:ext cx="5341995" cy="175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6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6355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Ideal Delay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輸出波形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頻譜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聲音</a:t>
            </a:r>
            <a:r>
              <a:rPr lang="en-US" altLang="zh-TW" dirty="0" smtClean="0"/>
              <a:t>: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77" y="2548715"/>
            <a:ext cx="9126894" cy="114100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977" y="4177153"/>
            <a:ext cx="9126894" cy="1105598"/>
          </a:xfrm>
          <a:prstGeom prst="rect">
            <a:avLst/>
          </a:prstGeom>
        </p:spPr>
      </p:pic>
      <p:pic>
        <p:nvPicPr>
          <p:cNvPr id="7" name="delay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564036" y="528275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3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6355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Ideal </a:t>
            </a:r>
            <a:r>
              <a:rPr lang="en-US" altLang="zh-TW" dirty="0" smtClean="0"/>
              <a:t>Delay</a:t>
            </a:r>
            <a:r>
              <a:rPr lang="zh-TW" altLang="en-US" dirty="0" smtClean="0"/>
              <a:t> </a:t>
            </a:r>
            <a:r>
              <a:rPr lang="en-US" altLang="zh-TW" dirty="0"/>
              <a:t>Frequency response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						</a:t>
            </a:r>
            <a:r>
              <a:rPr lang="zh-TW" altLang="en-US" dirty="0" smtClean="0"/>
              <a:t>  程式碼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>					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						</a:t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		</a:t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		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73157"/>
            <a:ext cx="2333625" cy="3276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959" y="1673157"/>
            <a:ext cx="2695575" cy="33623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507" y="2240465"/>
            <a:ext cx="3686715" cy="157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5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63557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/>
              <a:t>Forward Difference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輸出波形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頻譜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聲音</a:t>
            </a:r>
            <a:r>
              <a:rPr lang="en-US" altLang="zh-TW" dirty="0" smtClean="0"/>
              <a:t>: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2575351"/>
            <a:ext cx="10622057" cy="9038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4123277"/>
            <a:ext cx="10622057" cy="895350"/>
          </a:xfrm>
          <a:prstGeom prst="rect">
            <a:avLst/>
          </a:prstGeom>
        </p:spPr>
      </p:pic>
      <p:pic>
        <p:nvPicPr>
          <p:cNvPr id="6" name="forwar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687513" y="5514823"/>
            <a:ext cx="609600" cy="56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1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5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87</Words>
  <Application>Microsoft Office PowerPoint</Application>
  <PresentationFormat>寬螢幕</PresentationFormat>
  <Paragraphs>71</Paragraphs>
  <Slides>14</Slides>
  <Notes>0</Notes>
  <HiddenSlides>0</HiddenSlides>
  <MMClips>6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標楷體</vt:lpstr>
      <vt:lpstr>Arial</vt:lpstr>
      <vt:lpstr>Trebuchet MS</vt:lpstr>
      <vt:lpstr>Wingdings 3</vt:lpstr>
      <vt:lpstr>多面向</vt:lpstr>
      <vt:lpstr>數位信號報告 </vt:lpstr>
      <vt:lpstr>輸入訊號</vt:lpstr>
      <vt:lpstr>輸入訊號程式碼</vt:lpstr>
      <vt:lpstr>Function程式碼</vt:lpstr>
      <vt:lpstr>Moving average</vt:lpstr>
      <vt:lpstr>Moving average Frequency response        程式碼: </vt:lpstr>
      <vt:lpstr>Ideal Delay </vt:lpstr>
      <vt:lpstr>Ideal Delay Frequency response          程式碼:                         </vt:lpstr>
      <vt:lpstr>Forward Difference</vt:lpstr>
      <vt:lpstr>Forward Difference Frequency response       程式碼:  </vt:lpstr>
      <vt:lpstr>Backward Difference </vt:lpstr>
      <vt:lpstr>Backward Difference Frequency response      程式碼:      </vt:lpstr>
      <vt:lpstr>Accumlator</vt:lpstr>
      <vt:lpstr>Accumlator Frequency response        程式碼: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數位信號報告 </dc:title>
  <dc:creator>鑫全 林</dc:creator>
  <cp:lastModifiedBy>鑫全 林</cp:lastModifiedBy>
  <cp:revision>6</cp:revision>
  <dcterms:created xsi:type="dcterms:W3CDTF">2019-12-02T12:47:57Z</dcterms:created>
  <dcterms:modified xsi:type="dcterms:W3CDTF">2019-12-02T13:40:27Z</dcterms:modified>
</cp:coreProperties>
</file>