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A04A64-DD31-4676-815D-A4E5B658E76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2019/11/10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3DF527-CB9F-4451-8853-A61312AC4F28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F2A70B-78F2-4DCF-B53B-C990D2FAFB8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6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​​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B6C6C2-F6CE-4AA6-9624-75AD4CB039C0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7" name="線條" descr="線條圖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7C8A28-30E6-4A4C-BBD3-5A9966C9174F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7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5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6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7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8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9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0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1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486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772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0058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23444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294735E-A682-4CD3-802C-AA0FE6DFE8FC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255" name="線條" descr="線條圖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​​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7" name="手繪多邊形​​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8" name="手繪多邊形​​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9" name="手繪多邊形​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0" name="手繪多邊形​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1" name="手繪多邊形​​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2" name="手繪多邊形​​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3" name="手繪多邊形​​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5" name="手繪多邊形​​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0" name="手繪多邊形​​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3" name="手繪多邊形​​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4" name="手繪多邊形​​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5" name="手繪多邊形​​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6" name="手繪多邊形​​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7" name="手繪多邊形​​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8" name="手繪多邊形​​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9" name="手繪多邊形​​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0" name="手繪多邊形​​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1" name="手繪多邊形​​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2" name="手繪多邊形​​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3" name="手繪多邊形​​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4" name="手繪多邊形​​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5" name="手繪多邊形​​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6" name="手繪多邊形​​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7" name="手繪多邊形​​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8" name="手繪多邊形​​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9" name="手繪多邊形​​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0" name="手繪多邊形​​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1" name="手繪多邊形​​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2" name="手繪多邊形​​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3" name="手繪多邊形​​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4" name="手繪多邊形​​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5" name="手繪多邊形​​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6" name="手繪多邊形​​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1" name="手繪多邊形​​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2" name="手繪多邊形​​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3" name="手繪多邊形​​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4" name="手繪多邊形​​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0" name="手繪多邊形​​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1" name="手繪多邊形​​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2" name="手繪多邊形​​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3" name="手繪多邊形​​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4" name="手繪多邊形​​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0" name="手繪多邊形​​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1" name="手繪多邊形​​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2" name="手繪多邊形​​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3" name="手繪多邊形​​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4" name="手繪多邊形​​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5" name="手繪多邊形​​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6" name="手繪多邊形​​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7" name="手繪多邊形​​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8" name="手繪多邊形​​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9" name="手繪多邊形​​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0" name="手繪多邊形​​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1" name="手繪多邊形​​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2" name="手繪多邊形​​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3" name="手繪多邊形​​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4" name="手繪多邊形​​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5" name="手繪多邊形​​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7" name="手繪多邊形​​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8" name="手繪多邊形​​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0" name="手繪多邊形​​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1" name="手繪多邊形​​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2" name="手繪多邊形​​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3" name="手繪多邊形​​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041CCD-5D37-4F8B-AEE8-7CBE3F87DCBF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8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3F1FDD0-B62B-463A-A451-F194A3874CD3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0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1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2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3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4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661F67-92FC-487A-8910-F31C817AFA41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85" name="內容預留位置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56" name="線條" descr="線條圖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​​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手繪多邊形​​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9" name="手繪多邊形​​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4" name="手繪多邊形​​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7" name="手繪多邊形​​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8" name="手繪多邊形​​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9" name="手繪多邊形​​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0" name="手繪多邊形​​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1" name="手繪多邊形​​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2" name="手繪多邊形​​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3" name="手繪多邊形​​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4" name="手繪多邊形​​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5" name="手繪多邊形​​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6" name="手繪多邊形​​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7" name="手繪多邊形​​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8" name="手繪多邊形​​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9" name="手繪多邊形​​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0" name="手繪多邊形​​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1" name="手繪多邊形​​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2" name="手繪多邊形​​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3" name="手繪多邊形​​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4" name="手繪多邊形​​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5" name="手繪多邊形​​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6" name="手繪多邊形​​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7" name="手繪多邊形​​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8" name="手繪多邊形​​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9" name="手繪多邊形​​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0" name="手繪多邊形​​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5" name="手繪多邊形​​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6" name="手繪多邊形​​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7" name="手繪多邊形​​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8" name="手繪多邊形​​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4" name="手繪多邊形​​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5" name="手繪多邊形​​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6" name="手繪多邊形​​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7" name="手繪多邊形​​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8" name="手繪多邊形​​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4" name="手繪多邊形​​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5" name="手繪多邊形​​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6" name="手繪多邊形​​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7" name="手繪多邊形​​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8" name="手繪多邊形​​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9" name="手繪多邊形​​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0" name="手繪多邊形​​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n>
                  <a:noFill/>
                </a:ln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82FDFD-18A2-4FA7-913D-8D2BA1111367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61E1E-59DD-4B90-931A-B39E9CA0383F}" type="datetime1">
              <a:rPr lang="zh-TW" altLang="en-US" smtClean="0"/>
              <a:t>2019/11/10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grpSp>
        <p:nvGrpSpPr>
          <p:cNvPr id="615" name="框架" descr="方塊圖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​​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​​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​​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7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3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51BE3ED-10D9-45DE-84C7-332EAE50BBA4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grpSp>
        <p:nvGrpSpPr>
          <p:cNvPr id="614" name="框架" descr="方塊圖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​​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4" name="手繪多邊形​​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5" name="手繪多邊形​​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91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1" name="手繪多邊形​​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6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89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0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1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2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3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4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5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6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7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8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99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0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1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2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3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4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5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6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7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8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09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0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1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2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7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8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19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0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6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7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8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29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0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6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7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8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39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0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1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2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​​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4" name="手繪多邊形​​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5" name="手繪多邊形​​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0" name="手繪多邊形​​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3" name="手繪多邊形​​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4" name="手繪多邊形​​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5" name="手繪多邊形​​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6" name="手繪多邊形​​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7" name="手繪多邊形​​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8" name="手繪多邊形​​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19" name="手繪多邊形​​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0" name="手繪多邊形​​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1" name="手繪多邊形​​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2" name="手繪多邊形​​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3" name="手繪多邊形​​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4" name="手繪多邊形​​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5" name="手繪多邊形​​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6" name="手繪多邊形​​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7" name="手繪多邊形​​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8" name="手繪多邊形​​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29" name="手繪多邊形​​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0" name="手繪多邊形​​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1" name="手繪多邊形​​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2" name="手繪多邊形​​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3" name="手繪多邊形​​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4" name="手繪多邊形​​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5" name="手繪多邊形​​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6" name="手繪多邊形​​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1" name="手繪多邊形​​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2" name="手繪多邊形​​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3" name="手繪多邊形​​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4" name="手繪多邊形​​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0" name="手繪多邊形​​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1" name="手繪多邊形​​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2" name="手繪多邊形​​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3" name="手繪多邊形​​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4" name="手繪多邊形​​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0" name="手繪多邊形​​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1" name="手繪多邊形​​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2" name="手繪多邊形​​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3" name="手繪多邊形​​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4" name="手繪多邊形​​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5" name="手繪多邊形​​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766" name="手繪多邊形​​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7" name="手繪多邊形​​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8" name="手繪多邊形​​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9" name="手繪多邊形​​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0" name="手繪多邊形​​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1" name="手繪多邊形​​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2" name="手繪多邊形​​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3" name="手繪多邊形​​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4" name="手繪多邊形​​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5" name="手繪多邊形​​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6" name="手繪多邊形​​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7" name="手繪多邊形​​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8" name="手繪多邊形​​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49" name="手繪多邊形​​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0" name="手繪多邊形​​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1" name="手繪多邊形​​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2" name="手繪多邊形​​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3" name="手繪多邊形​​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4" name="手繪多邊形​​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5" name="手繪多邊形​​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6" name="手繪多邊形​​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7" name="手繪多邊形​​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8" name="手繪多邊形​​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59" name="手繪多邊形​​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0" name="手繪多邊形​​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1" name="手繪多邊形​​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2" name="手繪多邊形​​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3" name="手繪多邊形​​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4" name="手繪多邊形​​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5" name="手繪多邊形​​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6" name="手繪多邊形​​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7" name="手繪多邊形​​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8" name="手繪多邊形​​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69" name="手繪多邊形​​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0" name="手繪多邊形​​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1" name="手繪多邊形​​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2" name="手繪多邊形​​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3" name="手繪多邊形​​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4" name="手繪多邊形​​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5" name="手繪多邊形​​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6" name="手繪多邊形​​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7" name="手繪多邊形​​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8" name="手繪多邊形​​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9" name="手繪多邊形​​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0" name="手繪多邊形​​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1" name="手繪多邊形​​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2" name="手繪多邊形​​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3" name="手繪多邊形​​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4" name="手繪多邊形​​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5" name="手繪多邊形​​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6" name="手繪多邊形​​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7" name="手繪多邊形​​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8" name="手繪多邊形​​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89" name="手繪多邊形​​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0" name="手繪多邊形​​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1" name="手繪多邊形​​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92" name="手繪多邊形​​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dirty="0">
                    <a:ln>
                      <a:noFill/>
                    </a:ln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1FFCF-406B-44D0-863D-71305923B20B}" type="datetime1">
              <a:rPr lang="zh-TW" altLang="en-US" smtClean="0"/>
              <a:pPr/>
              <a:t>2019/11/10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589E56E-42C2-4E97-8112-DE797D0A7C24}" type="datetime1">
              <a:rPr lang="zh-TW" altLang="en-US" smtClean="0"/>
              <a:t>2019/11/10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5.wav"/><Relationship Id="rId7" Type="http://schemas.openxmlformats.org/officeDocument/2006/relationships/image" Target="../media/image4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數位信號處理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—Lab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電子三乙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106360244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沈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柏丞</a:t>
            </a:r>
            <a:endParaRPr lang="zh-TW" altLang="en-US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88" y="1899000"/>
            <a:ext cx="9464649" cy="3060000"/>
          </a:xfrm>
        </p:spPr>
      </p:pic>
    </p:spTree>
    <p:extLst>
      <p:ext uri="{BB962C8B-B14F-4D97-AF65-F5344CB8AC3E}">
        <p14:creationId xmlns:p14="http://schemas.microsoft.com/office/powerpoint/2010/main" val="346283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時域圖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頻譜圖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04" y="1905000"/>
            <a:ext cx="8064616" cy="4267200"/>
          </a:xfrm>
        </p:spPr>
      </p:pic>
      <p:sp>
        <p:nvSpPr>
          <p:cNvPr id="5" name="文字方塊 4"/>
          <p:cNvSpPr txBox="1"/>
          <p:nvPr/>
        </p:nvSpPr>
        <p:spPr>
          <a:xfrm>
            <a:off x="405780" y="1905000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調幅後音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happy_stop_A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2754" y="2329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/>
          <a:stretch/>
        </p:blipFill>
        <p:spPr>
          <a:xfrm>
            <a:off x="1278082" y="1899000"/>
            <a:ext cx="9568858" cy="3060000"/>
          </a:xfrm>
        </p:spPr>
      </p:pic>
    </p:spTree>
    <p:extLst>
      <p:ext uri="{BB962C8B-B14F-4D97-AF65-F5344CB8AC3E}">
        <p14:creationId xmlns:p14="http://schemas.microsoft.com/office/powerpoint/2010/main" val="216322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時域圖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頻譜圖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02" y="1905000"/>
            <a:ext cx="7868420" cy="4267200"/>
          </a:xfrm>
        </p:spPr>
      </p:pic>
      <p:sp>
        <p:nvSpPr>
          <p:cNvPr id="5" name="文字方塊 4"/>
          <p:cNvSpPr txBox="1"/>
          <p:nvPr/>
        </p:nvSpPr>
        <p:spPr>
          <a:xfrm>
            <a:off x="405780" y="1905000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調頻後音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happy_stop_F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2754" y="2329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5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的時域圖多了載波的波形，頻譜圖呈上下對稱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的頻譜圖與原始音檔時域圖相似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sz="4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音檔讀取及播放</a:t>
            </a:r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找音檔最大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、平均、最小</a:t>
            </a:r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</a:t>
            </a:r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檔振幅調整</a:t>
            </a:r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音檔頻率調整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Amplitude Modulation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Frequency Modulation</a:t>
            </a:r>
          </a:p>
          <a:p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心得</a:t>
            </a:r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0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音檔讀取及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播放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"/>
          <a:stretch/>
        </p:blipFill>
        <p:spPr>
          <a:xfrm>
            <a:off x="1426641" y="1899444"/>
            <a:ext cx="9335542" cy="3059112"/>
          </a:xfrm>
        </p:spPr>
      </p:pic>
    </p:spTree>
    <p:extLst>
      <p:ext uri="{BB962C8B-B14F-4D97-AF65-F5344CB8AC3E}">
        <p14:creationId xmlns:p14="http://schemas.microsoft.com/office/powerpoint/2010/main" val="230444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音檔讀取及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播放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時域圖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頻譜圖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51" y="1905000"/>
            <a:ext cx="8017923" cy="4267200"/>
          </a:xfrm>
        </p:spPr>
      </p:pic>
      <p:pic>
        <p:nvPicPr>
          <p:cNvPr id="5" name="happy_sto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235" y="2132856"/>
            <a:ext cx="609600" cy="609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3149" y="1708124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原始音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00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找音檔最大、平均、最小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916832"/>
            <a:ext cx="6013260" cy="3060000"/>
          </a:xfrm>
        </p:spPr>
      </p:pic>
    </p:spTree>
    <p:extLst>
      <p:ext uri="{BB962C8B-B14F-4D97-AF65-F5344CB8AC3E}">
        <p14:creationId xmlns:p14="http://schemas.microsoft.com/office/powerpoint/2010/main" val="74054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音檔振幅調整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28" y="1899000"/>
            <a:ext cx="7722169" cy="3060000"/>
          </a:xfrm>
        </p:spPr>
      </p:pic>
    </p:spTree>
    <p:extLst>
      <p:ext uri="{BB962C8B-B14F-4D97-AF65-F5344CB8AC3E}">
        <p14:creationId xmlns:p14="http://schemas.microsoft.com/office/powerpoint/2010/main" val="110136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音檔振幅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時域圖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頻譜圖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66" y="1905000"/>
            <a:ext cx="7819892" cy="4267200"/>
          </a:xfrm>
        </p:spPr>
      </p:pic>
      <p:sp>
        <p:nvSpPr>
          <p:cNvPr id="6" name="文字方塊 5"/>
          <p:cNvSpPr txBox="1"/>
          <p:nvPr/>
        </p:nvSpPr>
        <p:spPr>
          <a:xfrm>
            <a:off x="533149" y="17081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幅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664" y="4221088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happy_bi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0123" y="2132856"/>
            <a:ext cx="609600" cy="609600"/>
          </a:xfrm>
          <a:prstGeom prst="rect">
            <a:avLst/>
          </a:prstGeom>
        </p:spPr>
      </p:pic>
      <p:pic>
        <p:nvPicPr>
          <p:cNvPr id="10" name="happy_smal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0123" y="46458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6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音檔頻率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62" y="1899000"/>
            <a:ext cx="7607101" cy="3060000"/>
          </a:xfrm>
        </p:spPr>
      </p:pic>
    </p:spTree>
    <p:extLst>
      <p:ext uri="{BB962C8B-B14F-4D97-AF65-F5344CB8AC3E}">
        <p14:creationId xmlns:p14="http://schemas.microsoft.com/office/powerpoint/2010/main" val="303243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音檔頻率調整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時域圖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頻譜圖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93" y="1905000"/>
            <a:ext cx="7965439" cy="4267200"/>
          </a:xfrm>
        </p:spPr>
      </p:pic>
      <p:sp>
        <p:nvSpPr>
          <p:cNvPr id="5" name="文字方塊 4"/>
          <p:cNvSpPr txBox="1"/>
          <p:nvPr/>
        </p:nvSpPr>
        <p:spPr>
          <a:xfrm>
            <a:off x="460904" y="1905000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0904" y="4221088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happy_fa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17878" y="2308950"/>
            <a:ext cx="609600" cy="609600"/>
          </a:xfrm>
          <a:prstGeom prst="rect">
            <a:avLst/>
          </a:prstGeom>
        </p:spPr>
      </p:pic>
      <p:pic>
        <p:nvPicPr>
          <p:cNvPr id="8" name="happy_slow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17878" y="46458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8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12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6_TF02804846_TF02804846.potx" id="{3FE80767-388A-45D3-A464-874557DCEE83}" vid="{F603BDC4-59DE-46BD-BE43-6B7C1150DAC5}"/>
    </a:ext>
  </a:extLst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黑板教育簡報 (寬螢幕)</Template>
  <TotalTime>208</TotalTime>
  <Words>196</Words>
  <Application>Microsoft Office PowerPoint</Application>
  <PresentationFormat>自訂</PresentationFormat>
  <Paragraphs>33</Paragraphs>
  <Slides>14</Slides>
  <Notes>1</Notes>
  <HiddenSlides>0</HiddenSlides>
  <MMClips>7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JhengHei UI</vt:lpstr>
      <vt:lpstr>標楷體</vt:lpstr>
      <vt:lpstr>Arial</vt:lpstr>
      <vt:lpstr>Consolas</vt:lpstr>
      <vt:lpstr>Times New Roman</vt:lpstr>
      <vt:lpstr>黑板 16x9</vt:lpstr>
      <vt:lpstr>數位信號處理—Lab1</vt:lpstr>
      <vt:lpstr>目錄</vt:lpstr>
      <vt:lpstr>音檔讀取及播放—程式碼</vt:lpstr>
      <vt:lpstr>音檔讀取及播放—時域圖&amp;頻譜圖</vt:lpstr>
      <vt:lpstr>找音檔最大、平均、最小—程式碼</vt:lpstr>
      <vt:lpstr>音檔振幅調整—程式碼</vt:lpstr>
      <vt:lpstr>音檔振幅調整—時域圖&amp;頻譜圖</vt:lpstr>
      <vt:lpstr>音檔頻率調整—程式碼</vt:lpstr>
      <vt:lpstr>音檔頻率調整—時域圖&amp;頻譜圖</vt:lpstr>
      <vt:lpstr>Amplitude Modulation—程式碼</vt:lpstr>
      <vt:lpstr>Amplitude Modulation—時域圖&amp;頻譜圖</vt:lpstr>
      <vt:lpstr>Frequency Modulation—程式碼</vt:lpstr>
      <vt:lpstr>Frequency Modulation—時域圖&amp;頻譜圖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數位信號處理—Lab1</dc:title>
  <dc:creator>po cheng shen</dc:creator>
  <cp:lastModifiedBy>po cheng shen</cp:lastModifiedBy>
  <cp:revision>11</cp:revision>
  <dcterms:created xsi:type="dcterms:W3CDTF">2019-11-10T07:00:46Z</dcterms:created>
  <dcterms:modified xsi:type="dcterms:W3CDTF">2019-11-10T10:28:49Z</dcterms:modified>
</cp:coreProperties>
</file>