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2017/10/21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543800" cy="2593975"/>
          </a:xfrm>
        </p:spPr>
        <p:txBody>
          <a:bodyPr/>
          <a:lstStyle/>
          <a:p>
            <a:r>
              <a:rPr lang="en-US" altLang="zh-TW" dirty="0" smtClean="0"/>
              <a:t>LAB1:</a:t>
            </a:r>
            <a:r>
              <a:rPr lang="zh-TW" altLang="en-US" dirty="0" smtClean="0"/>
              <a:t>房價預測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6461760" cy="106680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accent3"/>
                </a:solidFill>
                <a:latin typeface="標楷體" pitchFamily="65" charset="-120"/>
                <a:ea typeface="標楷體" pitchFamily="65" charset="-120"/>
              </a:rPr>
              <a:t>106368401</a:t>
            </a:r>
            <a:r>
              <a:rPr lang="zh-TW" altLang="en-US" sz="3200" dirty="0" smtClean="0">
                <a:solidFill>
                  <a:schemeClr val="accent3"/>
                </a:solidFill>
                <a:latin typeface="標楷體" pitchFamily="65" charset="-120"/>
                <a:ea typeface="標楷體" pitchFamily="65" charset="-120"/>
              </a:rPr>
              <a:t> 江建勳</a:t>
            </a:r>
            <a:endParaRPr lang="zh-TW" altLang="en-US" sz="3200" dirty="0">
              <a:solidFill>
                <a:schemeClr val="accent3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92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作業要求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用回歸模型做房價預測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用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train.csv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跟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valid.csv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訓練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模型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test.csv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中的每一筆房屋參數，輸入訓練好的模型，預測其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房價</a:t>
            </a:r>
            <a:endParaRPr lang="en-US" altLang="zh-TW" sz="1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將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預測結果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傳，看系統幫你算出來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的分數夠不夠好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嘗試改進預測模型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5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程式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流程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 descr="2023023&#10;"/>
          <p:cNvSpPr txBox="1"/>
          <p:nvPr/>
        </p:nvSpPr>
        <p:spPr>
          <a:xfrm>
            <a:off x="3491880" y="1628800"/>
            <a:ext cx="1728192" cy="369332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17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讀取資料</a:t>
            </a:r>
            <a:endParaRPr lang="zh-TW" altLang="en-US" dirty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 descr="2023023&#10;"/>
          <p:cNvSpPr txBox="1"/>
          <p:nvPr/>
        </p:nvSpPr>
        <p:spPr>
          <a:xfrm>
            <a:off x="3508509" y="2564904"/>
            <a:ext cx="1728192" cy="369332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17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正規化</a:t>
            </a:r>
          </a:p>
        </p:txBody>
      </p:sp>
      <p:sp>
        <p:nvSpPr>
          <p:cNvPr id="9" name="文字方塊 8" descr="2023023&#10;"/>
          <p:cNvSpPr txBox="1"/>
          <p:nvPr/>
        </p:nvSpPr>
        <p:spPr>
          <a:xfrm>
            <a:off x="3512124" y="3645024"/>
            <a:ext cx="1728192" cy="369332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17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網路模型</a:t>
            </a:r>
          </a:p>
        </p:txBody>
      </p:sp>
      <p:sp>
        <p:nvSpPr>
          <p:cNvPr id="10" name="文字方塊 9" descr="2023023&#10;"/>
          <p:cNvSpPr txBox="1"/>
          <p:nvPr/>
        </p:nvSpPr>
        <p:spPr>
          <a:xfrm>
            <a:off x="3512124" y="4653136"/>
            <a:ext cx="1728192" cy="369332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17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數值</a:t>
            </a:r>
            <a:r>
              <a:rPr lang="zh-TW" altLang="en-US" dirty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預測</a:t>
            </a:r>
          </a:p>
        </p:txBody>
      </p:sp>
      <p:sp>
        <p:nvSpPr>
          <p:cNvPr id="11" name="文字方塊 10" descr="2023023&#10;"/>
          <p:cNvSpPr txBox="1"/>
          <p:nvPr/>
        </p:nvSpPr>
        <p:spPr>
          <a:xfrm>
            <a:off x="3512875" y="5649979"/>
            <a:ext cx="1728192" cy="369332"/>
          </a:xfrm>
          <a:prstGeom prst="rect">
            <a:avLst/>
          </a:prstGeom>
          <a:noFill/>
          <a:ln w="34925"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17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結果觀察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4355976" y="2132856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4355976" y="3140968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4355976" y="4149080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4355976" y="5229200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讀取資料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data_1=</a:t>
            </a:r>
            <a:r>
              <a:rPr lang="en-US" altLang="zh-TW" dirty="0" err="1"/>
              <a:t>pd.read_csv</a:t>
            </a:r>
            <a:r>
              <a:rPr lang="en-US" altLang="zh-TW" dirty="0"/>
              <a:t>('train-v3.csv')</a:t>
            </a:r>
          </a:p>
          <a:p>
            <a:r>
              <a:rPr lang="en-US" altLang="zh-TW" dirty="0" err="1"/>
              <a:t>X_train</a:t>
            </a:r>
            <a:r>
              <a:rPr lang="en-US" altLang="zh-TW" dirty="0"/>
              <a:t>=data_1.drop(['</a:t>
            </a:r>
            <a:r>
              <a:rPr lang="en-US" altLang="zh-TW" dirty="0" err="1"/>
              <a:t>price','id</a:t>
            </a:r>
            <a:r>
              <a:rPr lang="en-US" altLang="zh-TW" dirty="0"/>
              <a:t>'],axis=1).values</a:t>
            </a:r>
          </a:p>
          <a:p>
            <a:r>
              <a:rPr lang="en-US" altLang="zh-TW" dirty="0" err="1"/>
              <a:t>Y_train</a:t>
            </a:r>
            <a:r>
              <a:rPr lang="en-US" altLang="zh-TW" dirty="0"/>
              <a:t>=data_1['price'].values</a:t>
            </a:r>
          </a:p>
          <a:p>
            <a:endParaRPr lang="en-US" altLang="zh-TW" dirty="0"/>
          </a:p>
          <a:p>
            <a:r>
              <a:rPr lang="en-US" altLang="zh-TW" dirty="0"/>
              <a:t>data_2=</a:t>
            </a:r>
            <a:r>
              <a:rPr lang="en-US" altLang="zh-TW" dirty="0" err="1"/>
              <a:t>pd.read_csv</a:t>
            </a:r>
            <a:r>
              <a:rPr lang="en-US" altLang="zh-TW" dirty="0"/>
              <a:t>('valid-v3.csv')</a:t>
            </a:r>
          </a:p>
          <a:p>
            <a:r>
              <a:rPr lang="en-US" altLang="zh-TW" dirty="0" err="1"/>
              <a:t>X_valid</a:t>
            </a:r>
            <a:r>
              <a:rPr lang="en-US" altLang="zh-TW" dirty="0"/>
              <a:t>=data_2.drop(['</a:t>
            </a:r>
            <a:r>
              <a:rPr lang="en-US" altLang="zh-TW" dirty="0" err="1"/>
              <a:t>price','id</a:t>
            </a:r>
            <a:r>
              <a:rPr lang="en-US" altLang="zh-TW" dirty="0"/>
              <a:t>'],axis=1).values</a:t>
            </a:r>
          </a:p>
          <a:p>
            <a:r>
              <a:rPr lang="en-US" altLang="zh-TW" dirty="0" err="1"/>
              <a:t>Y_valid</a:t>
            </a:r>
            <a:r>
              <a:rPr lang="en-US" altLang="zh-TW" dirty="0"/>
              <a:t>=data_2['price'].values</a:t>
            </a:r>
          </a:p>
          <a:p>
            <a:endParaRPr lang="en-US" altLang="zh-TW" dirty="0"/>
          </a:p>
          <a:p>
            <a:r>
              <a:rPr lang="en-US" altLang="zh-TW" dirty="0"/>
              <a:t>data_3=</a:t>
            </a:r>
            <a:r>
              <a:rPr lang="en-US" altLang="zh-TW" dirty="0" err="1"/>
              <a:t>pd.read_csv</a:t>
            </a:r>
            <a:r>
              <a:rPr lang="en-US" altLang="zh-TW" dirty="0"/>
              <a:t>('test-v3.csv')</a:t>
            </a:r>
          </a:p>
          <a:p>
            <a:r>
              <a:rPr lang="en-US" altLang="zh-TW" dirty="0" err="1"/>
              <a:t>X_test</a:t>
            </a:r>
            <a:r>
              <a:rPr lang="en-US" altLang="zh-TW" dirty="0"/>
              <a:t>=data_3.drop('</a:t>
            </a:r>
            <a:r>
              <a:rPr lang="en-US" altLang="zh-TW" dirty="0" err="1"/>
              <a:t>id',axis</a:t>
            </a:r>
            <a:r>
              <a:rPr lang="en-US" altLang="zh-TW" dirty="0"/>
              <a:t>=1).values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3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正規化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normalize(</a:t>
            </a:r>
            <a:r>
              <a:rPr lang="en-US" altLang="zh-TW" dirty="0" err="1"/>
              <a:t>train,valid,test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tmp</a:t>
            </a:r>
            <a:r>
              <a:rPr lang="en-US" altLang="zh-TW" dirty="0"/>
              <a:t>=train</a:t>
            </a:r>
          </a:p>
          <a:p>
            <a:r>
              <a:rPr lang="en-US" altLang="zh-TW" dirty="0"/>
              <a:t>    mean=</a:t>
            </a:r>
            <a:r>
              <a:rPr lang="en-US" altLang="zh-TW" dirty="0" err="1"/>
              <a:t>tmp.mean</a:t>
            </a:r>
            <a:r>
              <a:rPr lang="en-US" altLang="zh-TW" dirty="0"/>
              <a:t>(axis=0)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std</a:t>
            </a:r>
            <a:r>
              <a:rPr lang="en-US" altLang="zh-TW" dirty="0"/>
              <a:t>=</a:t>
            </a:r>
            <a:r>
              <a:rPr lang="en-US" altLang="zh-TW" dirty="0" err="1"/>
              <a:t>tmp.std</a:t>
            </a:r>
            <a:r>
              <a:rPr lang="en-US" altLang="zh-TW" dirty="0"/>
              <a:t>(axis=0)    </a:t>
            </a:r>
          </a:p>
          <a:p>
            <a:r>
              <a:rPr lang="en-US" altLang="zh-TW" dirty="0"/>
              <a:t>    print("</a:t>
            </a:r>
            <a:r>
              <a:rPr lang="en-US" altLang="zh-TW" dirty="0" err="1"/>
              <a:t>tmp.shape</a:t>
            </a:r>
            <a:r>
              <a:rPr lang="en-US" altLang="zh-TW" dirty="0"/>
              <a:t>=",</a:t>
            </a:r>
            <a:r>
              <a:rPr lang="en-US" altLang="zh-TW" dirty="0" err="1"/>
              <a:t>tmp.shape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print("</a:t>
            </a:r>
            <a:r>
              <a:rPr lang="en-US" altLang="zh-TW" dirty="0" err="1"/>
              <a:t>mean.shape</a:t>
            </a:r>
            <a:r>
              <a:rPr lang="en-US" altLang="zh-TW" dirty="0"/>
              <a:t>=",</a:t>
            </a:r>
            <a:r>
              <a:rPr lang="en-US" altLang="zh-TW" dirty="0" err="1"/>
              <a:t>mean.shape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print("</a:t>
            </a:r>
            <a:r>
              <a:rPr lang="en-US" altLang="zh-TW" dirty="0" err="1"/>
              <a:t>std.shape</a:t>
            </a:r>
            <a:r>
              <a:rPr lang="en-US" altLang="zh-TW" dirty="0"/>
              <a:t>=",</a:t>
            </a:r>
            <a:r>
              <a:rPr lang="en-US" altLang="zh-TW" dirty="0" err="1"/>
              <a:t>std.shape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print("mean=",mean)</a:t>
            </a:r>
          </a:p>
          <a:p>
            <a:r>
              <a:rPr lang="en-US" altLang="zh-TW" dirty="0"/>
              <a:t>    print("</a:t>
            </a:r>
            <a:r>
              <a:rPr lang="en-US" altLang="zh-TW" dirty="0" err="1"/>
              <a:t>std</a:t>
            </a:r>
            <a:r>
              <a:rPr lang="en-US" altLang="zh-TW" dirty="0"/>
              <a:t>=",</a:t>
            </a:r>
            <a:r>
              <a:rPr lang="en-US" altLang="zh-TW" dirty="0" err="1"/>
              <a:t>std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train=(train-mean)/</a:t>
            </a:r>
            <a:r>
              <a:rPr lang="en-US" altLang="zh-TW" dirty="0" err="1"/>
              <a:t>std</a:t>
            </a:r>
            <a:endParaRPr lang="en-US" altLang="zh-TW" dirty="0"/>
          </a:p>
          <a:p>
            <a:r>
              <a:rPr lang="en-US" altLang="zh-TW" dirty="0"/>
              <a:t>    valid=(valid-mean)/</a:t>
            </a:r>
            <a:r>
              <a:rPr lang="en-US" altLang="zh-TW" dirty="0" err="1"/>
              <a:t>std</a:t>
            </a:r>
            <a:endParaRPr lang="en-US" altLang="zh-TW" dirty="0"/>
          </a:p>
          <a:p>
            <a:r>
              <a:rPr lang="en-US" altLang="zh-TW" dirty="0"/>
              <a:t>    test=(test-mean)/</a:t>
            </a:r>
            <a:r>
              <a:rPr lang="en-US" altLang="zh-TW" dirty="0" err="1"/>
              <a:t>std</a:t>
            </a:r>
            <a:endParaRPr lang="en-US" altLang="zh-TW" dirty="0"/>
          </a:p>
          <a:p>
            <a:r>
              <a:rPr lang="en-US" altLang="zh-TW" dirty="0"/>
              <a:t>    return </a:t>
            </a:r>
            <a:r>
              <a:rPr lang="en-US" altLang="zh-TW" dirty="0" err="1" smtClean="0"/>
              <a:t>train,valid,test</a:t>
            </a:r>
            <a:endParaRPr lang="en-US" altLang="zh-TW" dirty="0" smtClean="0"/>
          </a:p>
          <a:p>
            <a:r>
              <a:rPr lang="en-US" altLang="zh-TW" dirty="0" err="1"/>
              <a:t>X_train,X_valid,X_test</a:t>
            </a:r>
            <a:r>
              <a:rPr lang="en-US" altLang="zh-TW" dirty="0"/>
              <a:t>=normalize(</a:t>
            </a:r>
            <a:r>
              <a:rPr lang="en-US" altLang="zh-TW" dirty="0" err="1"/>
              <a:t>X_train,X_valid,X_test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網路模型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800" dirty="0" smtClean="0"/>
          </a:p>
          <a:p>
            <a:r>
              <a:rPr lang="en-US" altLang="zh-TW" sz="1800" dirty="0" smtClean="0"/>
              <a:t>model=Sequential</a:t>
            </a:r>
            <a:r>
              <a:rPr lang="en-US" altLang="zh-TW" sz="1800" dirty="0"/>
              <a:t>()</a:t>
            </a:r>
          </a:p>
          <a:p>
            <a:r>
              <a:rPr lang="en-US" altLang="zh-TW" sz="1800" dirty="0" err="1"/>
              <a:t>model.add</a:t>
            </a:r>
            <a:r>
              <a:rPr lang="en-US" altLang="zh-TW" sz="1800" dirty="0"/>
              <a:t>(Dense(50,input_dim=21,init='</a:t>
            </a:r>
            <a:r>
              <a:rPr lang="en-US" altLang="zh-TW" sz="1800" dirty="0" err="1"/>
              <a:t>normal',activation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'))</a:t>
            </a:r>
          </a:p>
          <a:p>
            <a:r>
              <a:rPr lang="en-US" altLang="zh-TW" sz="1800" dirty="0" err="1"/>
              <a:t>model.add</a:t>
            </a:r>
            <a:r>
              <a:rPr lang="en-US" altLang="zh-TW" sz="1800" dirty="0"/>
              <a:t>(Dense(116,input_dim=50,init='</a:t>
            </a:r>
            <a:r>
              <a:rPr lang="en-US" altLang="zh-TW" sz="1800" dirty="0" err="1"/>
              <a:t>normal',activation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'))</a:t>
            </a:r>
          </a:p>
          <a:p>
            <a:r>
              <a:rPr lang="en-US" altLang="zh-TW" sz="1800" dirty="0" err="1"/>
              <a:t>model.add</a:t>
            </a:r>
            <a:r>
              <a:rPr lang="en-US" altLang="zh-TW" sz="1800" dirty="0"/>
              <a:t>(Dense(158,input_dim=116,init='</a:t>
            </a:r>
            <a:r>
              <a:rPr lang="en-US" altLang="zh-TW" sz="1800" dirty="0" err="1"/>
              <a:t>normal',activation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'))</a:t>
            </a:r>
          </a:p>
          <a:p>
            <a:r>
              <a:rPr lang="en-US" altLang="zh-TW" sz="1800" dirty="0" err="1"/>
              <a:t>model.add</a:t>
            </a:r>
            <a:r>
              <a:rPr lang="en-US" altLang="zh-TW" sz="1800" dirty="0"/>
              <a:t>(Dense(144,input_dim=158,init='</a:t>
            </a:r>
            <a:r>
              <a:rPr lang="en-US" altLang="zh-TW" sz="1800" dirty="0" err="1"/>
              <a:t>normal',activation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'))</a:t>
            </a:r>
          </a:p>
          <a:p>
            <a:r>
              <a:rPr lang="en-US" altLang="zh-TW" sz="1800" dirty="0" err="1"/>
              <a:t>model.add</a:t>
            </a:r>
            <a:r>
              <a:rPr lang="en-US" altLang="zh-TW" sz="1800" dirty="0"/>
              <a:t>(Dense(90,input_dim=144,init='</a:t>
            </a:r>
            <a:r>
              <a:rPr lang="en-US" altLang="zh-TW" sz="1800" dirty="0" err="1"/>
              <a:t>normal',activation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'))</a:t>
            </a:r>
          </a:p>
          <a:p>
            <a:r>
              <a:rPr lang="en-US" altLang="zh-TW" sz="1800" dirty="0" err="1"/>
              <a:t>model.add</a:t>
            </a:r>
            <a:r>
              <a:rPr lang="en-US" altLang="zh-TW" sz="1800" dirty="0"/>
              <a:t>(Dense(60,input_dim=90,init='</a:t>
            </a:r>
            <a:r>
              <a:rPr lang="en-US" altLang="zh-TW" sz="1800" dirty="0" err="1"/>
              <a:t>normal',activation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relu</a:t>
            </a:r>
            <a:r>
              <a:rPr lang="en-US" altLang="zh-TW" sz="1800" dirty="0"/>
              <a:t>'))</a:t>
            </a:r>
          </a:p>
          <a:p>
            <a:r>
              <a:rPr lang="en-US" altLang="zh-TW" sz="1800" dirty="0" err="1"/>
              <a:t>model.add</a:t>
            </a:r>
            <a:r>
              <a:rPr lang="en-US" altLang="zh-TW" sz="1800" dirty="0"/>
              <a:t>(Dense(1 ,</a:t>
            </a:r>
            <a:r>
              <a:rPr lang="en-US" altLang="zh-TW" sz="1800" dirty="0" err="1"/>
              <a:t>init</a:t>
            </a:r>
            <a:r>
              <a:rPr lang="en-US" altLang="zh-TW" sz="1800" dirty="0"/>
              <a:t>='normal'))</a:t>
            </a:r>
          </a:p>
          <a:p>
            <a:r>
              <a:rPr lang="en-US" altLang="zh-TW" sz="1800" dirty="0" err="1"/>
              <a:t>model.compile</a:t>
            </a:r>
            <a:r>
              <a:rPr lang="en-US" altLang="zh-TW" sz="1800" dirty="0"/>
              <a:t>(loss='</a:t>
            </a:r>
            <a:r>
              <a:rPr lang="en-US" altLang="zh-TW" sz="1800" dirty="0" err="1"/>
              <a:t>mean_squared_error',optimizer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adam</a:t>
            </a:r>
            <a:r>
              <a:rPr lang="en-US" altLang="zh-TW" sz="1800" dirty="0"/>
              <a:t>')</a:t>
            </a:r>
          </a:p>
          <a:p>
            <a:r>
              <a:rPr lang="en-US" altLang="zh-TW" sz="1800" dirty="0" err="1"/>
              <a:t>model.fit</a:t>
            </a:r>
            <a:r>
              <a:rPr lang="en-US" altLang="zh-TW" sz="1800" dirty="0"/>
              <a:t>(</a:t>
            </a:r>
            <a:r>
              <a:rPr lang="en-US" altLang="zh-TW" sz="1800" dirty="0" err="1"/>
              <a:t>X_train,Y_train,batch_size</a:t>
            </a:r>
            <a:r>
              <a:rPr lang="en-US" altLang="zh-TW" sz="1800" dirty="0"/>
              <a:t>=20,nb_epoch=210,validation_data=(</a:t>
            </a:r>
            <a:r>
              <a:rPr lang="en-US" altLang="zh-TW" sz="1800" dirty="0" err="1"/>
              <a:t>X_valid,Y_valid</a:t>
            </a:r>
            <a:r>
              <a:rPr lang="en-US" altLang="zh-TW" sz="1800" dirty="0"/>
              <a:t>))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數值預測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Y_predict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model.predict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X_test</a:t>
            </a:r>
            <a:r>
              <a:rPr lang="en-US" altLang="zh-TW" dirty="0"/>
              <a:t>) #test data </a:t>
            </a:r>
            <a:r>
              <a:rPr lang="en-US" altLang="zh-TW" dirty="0" err="1"/>
              <a:t>pred</a:t>
            </a:r>
            <a:r>
              <a:rPr lang="en-US" altLang="zh-TW" dirty="0"/>
              <a:t> price</a:t>
            </a:r>
          </a:p>
          <a:p>
            <a:endParaRPr lang="en-US" altLang="zh-TW" dirty="0"/>
          </a:p>
          <a:p>
            <a:r>
              <a:rPr lang="en-US" altLang="zh-TW" dirty="0" err="1"/>
              <a:t>valid_predict</a:t>
            </a:r>
            <a:r>
              <a:rPr lang="en-US" altLang="zh-TW" dirty="0"/>
              <a:t>=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X_valid</a:t>
            </a:r>
            <a:r>
              <a:rPr lang="en-US" altLang="zh-TW" dirty="0"/>
              <a:t>) #valid data true price</a:t>
            </a:r>
          </a:p>
          <a:p>
            <a:r>
              <a:rPr lang="en-US" altLang="zh-TW" dirty="0" err="1"/>
              <a:t>train_predict</a:t>
            </a:r>
            <a:r>
              <a:rPr lang="en-US" altLang="zh-TW" dirty="0"/>
              <a:t>=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) #train data true price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3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結果觀察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800600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plt.scatter</a:t>
            </a:r>
            <a:r>
              <a:rPr lang="en-US" altLang="zh-TW" dirty="0"/>
              <a:t>(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train_predict</a:t>
            </a:r>
            <a:r>
              <a:rPr lang="en-US" altLang="zh-TW" dirty="0"/>
              <a:t> , c='r')</a:t>
            </a:r>
          </a:p>
          <a:p>
            <a:endParaRPr lang="en-US" altLang="zh-TW" dirty="0"/>
          </a:p>
          <a:p>
            <a:r>
              <a:rPr lang="en-US" altLang="zh-TW" dirty="0" err="1"/>
              <a:t>MAE_train</a:t>
            </a:r>
            <a:r>
              <a:rPr lang="en-US" altLang="zh-TW" dirty="0"/>
              <a:t> = </a:t>
            </a:r>
            <a:r>
              <a:rPr lang="en-US" altLang="zh-TW" dirty="0" err="1"/>
              <a:t>mean_absolute_error</a:t>
            </a:r>
            <a:r>
              <a:rPr lang="en-US" altLang="zh-TW" dirty="0"/>
              <a:t>(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train_predict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print("\n")</a:t>
            </a:r>
          </a:p>
          <a:p>
            <a:r>
              <a:rPr lang="en-US" altLang="zh-TW" dirty="0"/>
              <a:t>print (</a:t>
            </a:r>
            <a:r>
              <a:rPr lang="en-US" altLang="zh-TW" dirty="0" err="1"/>
              <a:t>MAE_train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plt.scatter</a:t>
            </a:r>
            <a:r>
              <a:rPr lang="en-US" altLang="zh-TW" dirty="0"/>
              <a:t>(</a:t>
            </a:r>
            <a:r>
              <a:rPr lang="en-US" altLang="zh-TW" dirty="0" err="1"/>
              <a:t>Y_valid</a:t>
            </a:r>
            <a:r>
              <a:rPr lang="en-US" altLang="zh-TW" dirty="0"/>
              <a:t>, </a:t>
            </a:r>
            <a:r>
              <a:rPr lang="en-US" altLang="zh-TW" dirty="0" err="1"/>
              <a:t>valid_predict</a:t>
            </a:r>
            <a:r>
              <a:rPr lang="en-US" altLang="zh-TW" dirty="0"/>
              <a:t> 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MAE_valid</a:t>
            </a:r>
            <a:r>
              <a:rPr lang="en-US" altLang="zh-TW" dirty="0"/>
              <a:t> = </a:t>
            </a:r>
            <a:r>
              <a:rPr lang="en-US" altLang="zh-TW" dirty="0" err="1"/>
              <a:t>mean_absolute_error</a:t>
            </a:r>
            <a:r>
              <a:rPr lang="en-US" altLang="zh-TW" dirty="0"/>
              <a:t>(</a:t>
            </a:r>
            <a:r>
              <a:rPr lang="en-US" altLang="zh-TW" dirty="0" err="1"/>
              <a:t>Y_valid</a:t>
            </a:r>
            <a:r>
              <a:rPr lang="en-US" altLang="zh-TW" dirty="0"/>
              <a:t>, </a:t>
            </a:r>
            <a:r>
              <a:rPr lang="en-US" altLang="zh-TW" dirty="0" err="1"/>
              <a:t>valid_predict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print("\n")</a:t>
            </a:r>
          </a:p>
          <a:p>
            <a:r>
              <a:rPr lang="en-US" altLang="zh-TW" dirty="0"/>
              <a:t>print (</a:t>
            </a:r>
            <a:r>
              <a:rPr lang="en-US" altLang="zh-TW" dirty="0" err="1"/>
              <a:t>MAE_valid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5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圖表分析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4855540"/>
            <a:ext cx="5089376" cy="11716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X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軸為實際房價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Y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軸為預測房價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點越集中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x=y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線上，預測越精準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 descr="C:\Users\Lab210\Desktop\516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90728"/>
            <a:ext cx="5518115" cy="34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366</TotalTime>
  <Words>350</Words>
  <Application>Microsoft Office PowerPoint</Application>
  <PresentationFormat>如螢幕大小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相鄰</vt:lpstr>
      <vt:lpstr>LAB1:房價預測 </vt:lpstr>
      <vt:lpstr>作業要求</vt:lpstr>
      <vt:lpstr>程式流程</vt:lpstr>
      <vt:lpstr>讀取資料</vt:lpstr>
      <vt:lpstr>正規化</vt:lpstr>
      <vt:lpstr>網路模型</vt:lpstr>
      <vt:lpstr>數值預測</vt:lpstr>
      <vt:lpstr>結果觀察</vt:lpstr>
      <vt:lpstr>圖表分析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Lab210</dc:creator>
  <cp:lastModifiedBy>Lab210</cp:lastModifiedBy>
  <cp:revision>8</cp:revision>
  <dcterms:created xsi:type="dcterms:W3CDTF">2017-10-21T07:26:52Z</dcterms:created>
  <dcterms:modified xsi:type="dcterms:W3CDTF">2017-10-21T13:39:56Z</dcterms:modified>
</cp:coreProperties>
</file>