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85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90"/>
  </p:normalViewPr>
  <p:slideViewPr>
    <p:cSldViewPr snapToGrid="0">
      <p:cViewPr varScale="1">
        <p:scale>
          <a:sx n="106" d="100"/>
          <a:sy n="106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4.xml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C4-7E89-455F-8854-5DB3EDF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A85AE-6523-406C-8870-C13B5D89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" y="1412340"/>
            <a:ext cx="4121897" cy="30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Iteratieve</a:t>
            </a:r>
            <a:r>
              <a:rPr lang="en-US" sz="1400" dirty="0"/>
              <a:t>:</a:t>
            </a:r>
            <a:endParaRPr lang="nl" sz="1400" dirty="0"/>
          </a:p>
          <a:p>
            <a:pPr marL="635000" lvl="1" indent="-177800">
              <a:spcBef>
                <a:spcPts val="0"/>
              </a:spcBef>
            </a:pPr>
            <a:r>
              <a:rPr lang="nl" sz="1400" dirty="0"/>
              <a:t>Monte Carlo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Hill Climber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Simulated Annealing en Simulated Annealing met toegevoegde zogenaamde “re-annealing” (2D + 3D)</a:t>
            </a:r>
          </a:p>
          <a:p>
            <a:pPr marL="635000" lvl="1" indent="-177800">
              <a:spcBef>
                <a:spcPts val="800"/>
              </a:spcBef>
            </a:pPr>
            <a:r>
              <a:rPr lang="en-US" sz="1400" dirty="0"/>
              <a:t>Genetic (2D)</a:t>
            </a:r>
            <a:endParaRPr sz="1400"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Constructieve</a:t>
            </a:r>
            <a:r>
              <a:rPr lang="en-US" sz="1400" dirty="0"/>
              <a:t>:</a:t>
            </a:r>
          </a:p>
          <a:p>
            <a:pPr marL="635000" lvl="1" indent="-177800"/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 (2D)</a:t>
            </a:r>
            <a:endParaRPr lang="nl" sz="1400"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Breadth First Branch and Bound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Tree (2D)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Firefly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sz="1200" dirty="0"/>
                  <a:t>Verschil met HC: </a:t>
                </a:r>
                <a:r>
                  <a:rPr lang="nl" sz="1200" dirty="0"/>
                  <a:t>Configuratie kan ook worden aangenomen bij verslechtering van de score</a:t>
                </a:r>
              </a:p>
              <a:p>
                <a:r>
                  <a:rPr lang="nl" sz="1200" dirty="0"/>
                  <a:t>Eigen aanpassing: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score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tijdje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gelijk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blijft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opschroeven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opnieuw</a:t>
                </a:r>
                <a:r>
                  <a:rPr lang="en-US" sz="1200" dirty="0"/>
                  <a:t> annealing.</a:t>
                </a:r>
                <a:endParaRPr lang="nl" sz="1200" dirty="0"/>
              </a:p>
              <a:p>
                <a:pPr marL="139700" indent="0">
                  <a:buNone/>
                </a:pPr>
                <a:r>
                  <a:rPr lang="en-US" sz="1200" dirty="0"/>
                  <a:t>S</a:t>
                </a:r>
                <a:r>
                  <a:rPr lang="nl" sz="1200" dirty="0"/>
                  <a:t>tarttemp: een </a:t>
                </a:r>
                <a:r>
                  <a:rPr lang="en-US" sz="1200" dirty="0" err="1"/>
                  <a:t>zelf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bepalen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.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 err="1"/>
                  <a:t>Temperatuur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sz="1200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Acceptatiekans</a:t>
                </a:r>
                <a:r>
                  <a:rPr lang="en-US" sz="1200" dirty="0"/>
                  <a:t> =</a:t>
                </a:r>
                <a14:m>
                  <m:oMath xmlns:m="http://schemas.openxmlformats.org/officeDocument/2006/math">
                    <m:r>
                      <a:rPr lang="nl-NL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/>
                  <a:t>Threshold is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random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tussen</a:t>
                </a:r>
                <a:r>
                  <a:rPr lang="en-US" sz="1200" dirty="0"/>
                  <a:t> 0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1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Verslechtering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wordt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aangenomen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groter</a:t>
                </a:r>
                <a:r>
                  <a:rPr lang="en-US" sz="1200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686</Words>
  <Application>Microsoft Office PowerPoint</Application>
  <PresentationFormat>On-screen Show (16:9)</PresentationFormat>
  <Paragraphs>121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 Presentation</vt:lpstr>
      <vt:lpstr>Firefly</vt:lpstr>
      <vt:lpstr>Genetic</vt:lpstr>
      <vt:lpstr>Resultaten: scores</vt:lpstr>
      <vt:lpstr>Resultaten: scores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Xam</cp:lastModifiedBy>
  <cp:revision>41</cp:revision>
  <dcterms:created xsi:type="dcterms:W3CDTF">2020-06-24T18:48:43Z</dcterms:created>
  <dcterms:modified xsi:type="dcterms:W3CDTF">2020-06-25T11:01:02Z</dcterms:modified>
</cp:coreProperties>
</file>