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57" r:id="rId3"/>
    <p:sldId id="283" r:id="rId4"/>
    <p:sldId id="261" r:id="rId5"/>
    <p:sldId id="284" r:id="rId6"/>
    <p:sldId id="277" r:id="rId7"/>
    <p:sldId id="278" r:id="rId8"/>
    <p:sldId id="265" r:id="rId9"/>
    <p:sldId id="266" r:id="rId10"/>
    <p:sldId id="282" r:id="rId11"/>
    <p:sldId id="268" r:id="rId12"/>
    <p:sldId id="269" r:id="rId13"/>
    <p:sldId id="270" r:id="rId14"/>
    <p:sldId id="271" r:id="rId15"/>
    <p:sldId id="280" r:id="rId16"/>
    <p:sldId id="28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94690"/>
  </p:normalViewPr>
  <p:slideViewPr>
    <p:cSldViewPr snapToGrid="0">
      <p:cViewPr varScale="1">
        <p:scale>
          <a:sx n="106" d="100"/>
          <a:sy n="106" d="100"/>
        </p:scale>
        <p:origin x="43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43.8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11 6499,'-10'-6'1518,"1"1"-932,4 9 204,2-3 55,-3 3-117,5-4 905,1 0-1253,3 0-279,0 0-39,6 0-29,-1 0 23,12 7 42,-3 1-48,8 8 45,-4 1 96,29 30-186,-15-14 40,20 24 101,-7-6-141,-11-10 107,31 28-56,-24-27-17,-6-7 1,0-1-3382,8 6 3348,13 11-1570,-21-18 1637,12 12-1467,-13-12 1567,3 0 1,0-2-168,1 0-6,22 14-11,-35-25 1735,-2-1-1757,-3 0 33,11 6 1686,3-1-1675,10 6 3387,-11-10-3393,9 2 1,-17-10-3398,21 10 3392,-16-9-1248,9 7 1298,-1 1-50,-10-4 6,15 11-12,-17-9-28,12 7 46,-11-6-12,-2-2-45,-5-2 45,-11-5-28,5 2 28,1 4-6,-4-5 6,12 11 2766,-9-10-2766,6 6 5,11 3-1522,-3-2 1517,6 3-61,9 8 55,-21-14 0,14 12 1,-16-12-12,11 8 11,-9-6-10,13 9-40,-18-15-90,9 7 96,-14-10-57,6 5 90,-9-6 12,1 2 10,-1 0-5,-4-4-11,2 3 6,-3-4 5,1 1 3358,1 3-3403,1 2 45,-2-2 0,1 0 0,-2-4 6,4 3-1,2-2-5,-2 0 12,4 3-12,-7-3-40,5 3 24,0 4 10,-1-4-5,2 5 5,-1-4-55,4 2 61,-5-5-6,3 2 0,-6-5 1,-3 1-1,3-1-5,-3 1 0,1-1 11,0 2 0,0-1-39,0 4 44,-3-3 6,2 3-5,-1 1-17,6-1 5,-2-1 6,0-2 0,-4-1 6,-1 0 33,2 3-22,-1 4-17,-1-2 0,2 2-6,-1-4 1,0-1-1,-1-3-5,0 2 5,-2-4 6,0 1 0,0 0 6,1 1 5,0 2-11,0-1 0,1 0 50,-2 0-50,0-2 0,0 3 6,-1-5-6,0 0 22,1-1-10,1 0-7,-1 0 1,-1 0 67,1 1-68,-2 1 12,2 1-6,-2-1-5,1-1 33,0 0-39,-1-2-11,2 1 0,-1-1-62,2 0 22,-2 0-1248,1 0 885,-2 6-600,1 4-666,-1 16-1255,-5 4 2935,-4 9 0,3-18 0,-2-5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54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874 0 4101,'6'11'1597,"-1"-3"496,-5-9-962,0 1-549,-5-1-526,-1 1 255,-6 1-272,-1 1 17,-2 2-5,-2 2-890,-27 12 1,-7 4 888,-1 2-47,-6 2 0,1 0-9,17-5-1014,1 1 1025,12-7 62,2 0-67,-3 3 0,11-5 40,-4 3 4,10-6 2871,2-3-2915,-3 2-2887,-29 17 2837,22-12-911,-22 14 961,30-18-784,2-2 784,-1 1-316,-10 9 333,3-2-11,-8 7-6,10-9 1385,0 0-1391,6-5 1,-2 3-1,6-5 983,-1 2-988,3-3 0,-3 4-6,-1 12-33,2-8 50,-4 19 513,5-14-406,-9 57 3351,3 16-3450,4-38 1,1 1-3100,2 39 3091,4-52 12,5-8 10,0-5-16,1-3-2269,-2 5 2274,0 0-5,-2 13 5,3-2 2257,-3-1-2262,0-17-6,1 13-2269,-1-1 2269,0 9 0,0 15 0,-2-29-1517,3 25 1517,-2-32-520,2 2 520,-1-3 1254,-1 5-1254,2 45 1878,0-17-1878,0 11-6,2-26 2811,-1 17-2805,0-8 1683,2 32-1756,-4-45 62,2 11-6,-2-19 17,-1 1 0,0 8-6,-2-6 6,0 7 0,0-9-5,0-3-1,0 2 6,0 3 0,0 18 0,0-18 0,0 15 0,0-22 6,0 52-3398,0-43 3397,0 43-10,0-22 10,0 8-2273,0-3 2268,0-9-770,0-30 764,0 8 1,1-12 1886,4 19-1920,3 12 39,-1-15-6,0 8-5,-5-36 11,1 7 0,1 2 0,3 9 0,-2 0 0,2 8 0,-4-14 5,3 8-5,5 6 0,-5-10 0,6 16 6,-8-21-12,5 13 2828,1 4-2861,-2-9-56,4 1 61,-10-21 12,6-1 1733,3 6-1711,0-3 0,7 9 0,-8-7 0,13 6-6,-10-5-123,21 2 124,-18-7 5,16 1 0,-19-4 50,7 2-50,-8 0-34,14 2 23,-11-2-28,18 0 45,-15-3 5,14 0 45,-1 0-56,-7 0 39,8 0-39,-5 1-6,-5-1-27,20 1 89,-15-1-51,2 0 40,-3 0-34,-7 0 23,8 2-73,-3-1 39,8 1-11,-13-1 22,11-1 28,-10 0-39,-2 0 6,-6 0 5,-4 0-6,-1 0-72,6-2 62,0-1-1,4-2 6,-3-1 6,-2 1-1,-6 2-5,2 0-5,-5 0-119,14-4 108,-7 1 60,15-9-44,2 0-56,22-10 51,-17 10 5,9-5 0,-28 11 0,0 1 0,0 0 11,-1 1-78,-1 0 16,1-5 40,-1 0-6,0-7 6,-2 6 11,1-7 0,-5 10-5,5-15-29,-2 1 73,4-11-67,-3 4 28,0-1 6,0-5-1,-2 11 1,0-10 78,-4 13-84,-1 3 0,1-1 11,0 2-5,1 6-1,1-15 7,-1 13-7,1-10 12,-2 11 84,0-11-90,-2 12 112,6-37-78,-5 30-34,4-29 107,-1 19-73,-1-2 100,2-15-134,-4 20 73,0-55-3430,-2 41 3346,0-31-2269,0 40 2275,0 1 22,0 7-34,0-21 1,-2-3 38,2 10-33,-2-2 12,2 15 919,0 10-920,0-8 2716,0 10-2721,0-50 246,0 10-67,2-33-2896,1 21 2711,1 26-243,0-2 277,-1 10-28,-2 8 10,1-14 1,-2 3-6,0-10 1,-1-6 4,-5-6-16,2 19 40,-5-11-40,5 28 282,1-3-231,1 7-775,1 7 724,-2-8 0,-1 0-5,-1-11-1592,1 1 1591,2-17 1603,1-7-1586,1-3 1142,0 6-1153,-1 14 902,1-1-902,-1 6 3392,1-2-3387,0 13-5,0 9 0,0-10 0,0 9 0,0-7 0,0-3-3392,0-2 3392,0-2-1806,0-5 1806,0 14-215,0-4 215,0 9 0,0 2 6,0 0-1,0-10 1,0 5-6,0-7 0,0 10 6,0-6-6,0 3 2363,-1-9-2363,1 7 5,-1-12-5,1 11 0,0-6 0,0 10 0,-1 1 2654,0 4-2648,1 1 451,-1-2-457,-1 0 0,-2-8 6,2 4 0,-2-1-1,0-2 6,1 5-5,-1-5-6,1 8 0,-1-3 0,-1 3 0,1-4-11,-2-2 11,-2-7-11,1 0 11,-1-4-6,4 6 6,-1 1 6,2 2-6,1 3 5,0 3 1,2 2-12,-2 1 6,1-1 0,-1 1 17,-2-6-11,1 4-1,-1-2-5,1 1 6,1 1 5,-2 0-5,1-2-6,0 3 0,-3-9 11,1 4 22,-1 0 23,1 4 90,-2 5-140,2 0-6,-2 1-6,0-3 0,-3-4 18,-3-3 44,1 1 50,2 1-50,2 5 28,1 2-28,0 0-50,-1 1-6,3-1 0,-2 0 11,-1 0 67,-25-6-67,13 4-11,-12-1 62,19 5-23,4 1-39,1 0 0,-1-1 0,3 0 0,1-1 11,0 1-5,2 1 33,-1 0-33,2 0-17,-3 0-23,0 0 45,-3 0 23,1 0 5,-1 0-33,1 0 5,1 0 0,1 0-5,-2 0-1,2 0 12,-5 0-6,6-1-5,-1 0-6,1 0 11,0 0 0,-2 0-5,1 0-12,1 0-44,2-1 50,1 2 50,0-1-44,-1 0-1,0 1-5,-2-1 0,1 0 0,1 0-5,-3-1-1,2 0 6,-1 0-5,2 1-12,0 1 11,1-1 1,-1 1-7,1-1 12,-1 1 0,0 0-5,-1 0-1,1 0 6,0 0-5,0 0-1,1 0-33,-1 0-6,0-2-56,-4-2 73,2-1 56,-4 0-17,6 2-16,-2 1-1,3 1 6,0 1 11,0 0-5,-1-1-6,0 0 0,0 0 6,1 1-6,0-1 5,0 1-10,-1-1 5,1 0-2527,1 0 2527,4 10 0,-3-6 0,4 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03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636 1 3884,'10'13'-235,"-1"-2"1663,-9-11 3562,0 0-4616,-3 1-368,-3 20 226,-1-3-210,-2 29 12,4-17-28,-1 24 615,4-19-615,1 12-12,1 7-5,0 29 17,0-23-1952,0 12 1946,0-37 6,0-10-6,0 14-1133,0-11 1133,0-5-111,0-2 117,0-9-6,0-1 5,0 10 12,0 7-6,0 5 1643,0-4-1654,0-10 6,0-8 1371,0-3-1366,0 12 159,-2 2-170,2-1 0,-2-3 0,2-14-6,0 3 6,-1-3 0,1 4 6,-2 2-6,2 1 5,-1 3-5,1-2-5,-1 6 10,0-6 1,0 2-1,1-4-5,-2-3 0,1 3 0,-1 1 0,1-3 0,-1 8 0,1-7 0,-1 2 6,1 0-516,-1-3 521,1 0-11,0-3 0,0-1 0,1-1 0,-1 1-11,1-1 11,-2 4 0,2-4 510,-1 2-516,1-2 12,0 1-6,0-2-6,0 1 6,0-1 0,0 1-5,0 1 5,0 1 0,0 0 0,0 1-6,0-1 6,0-2 0,0 1 0,0-1 0,0 1 0,0-2-22,0 1 27,0 2 1,0-2-6,0 3 6,0-4-6,0 2 0,0-2 5,0-1 1,0 1-6,0 1 5,0 1-5,0 3 0,0 0 0,0-1 0,0-1 0,0-2 6,0-2 644,0 0-589,-9 12 46,0-4 347,-13 14-393,-41 48-55,30-33-6,-27 34-50,43-51 61,7-10-11,0 1 28,1-5-23,2 1 7,-2-1-12,2 0 0,-3 1 5,-1 1-5,1-3 0,-1 2-5,5-4 5,-5 5 0,4-3 0,-4 3-17,-6 10 11,5-6 1,-4 5-1,10-11 6,3-3-11,1 0 5,-6 7 12,2-2-6,-5 6 0,4-6 0,0-1 0,1-1 0,-2 1 0,2-2 17,-11 13-17,12-10-6,-10 8 6,12-10-11,-4 3 5,2-2 6,-1 4 0,1-4-11,1 2 11,0-1-11,-1 5 5,1-3 6,-1 4 0,3-3-5,-4 7 5,2-4 0,-1 4 0,1-6 0,-1 8 0,3-5-6,-2 19 6,3-5 0,-1 1 0,0-5 0,1-13-6,0 15 6,0-9 0,-1 20-5,2 8-1,0-16 6,0 22 0,0-33 0,1 21 6,-1-17-1,1 52-3397,-1-35 3392,0 19-1740,0-38 1740,0-9-1692,0 42 1692,0-20-1131,0 24 1131,0-35 1131,0-8-1131,0 10 6,0-7 1158,0 25-1164,2 22 0,1-9 0,1 25 5,-1-48-5,0 8 17,3 28-23,0-16 12,2 29-6,-3-43 0,0 4 6,-3-22 2256,4 21-2256,-2-12 0,2-1-6,-2-2 50,-3-5-44,1 9-1,-2-5 1,1 3 5,-1-5 1102,1-6-1096,-1 14-1580,1-12 1575,-1 9 27,0 5-45,0-12-16,1 14 22,-1-26 11,3 18-5,-2-14 5,0 13-11,-1-2 0,1-3 0,1 3 0,-1-2 1834,0-8-1834,-1 4 0,0-7 0,0-3 0,0 0 0,0-1 2018,0-1-2012,0 7-6,0 7 0,0 0 0,0 2 6,0-9-12,0-1 6,0 3-17,1 29 23,-1-22-1,2 18-16,-1-24 11,0-3 11,1 14 1,-1-6-12,0 5-6,0-9 6,0 5 0,0-10 0,1 5-17,0-8-16,-1-1 33,3 1 0,-1 2-12,6 8-122,-3-4 78,1-3 39,-3-8 17,0-4-5,8 11-1,6 2-123,6 5 62,-2-6 61,-3-2 68,1-3-56,-7-2 44,7 5-50,-10-6-45,9 6 45,-10-6 56,9 2-22,-11-4-34,8 3-73,-2-1 79,5 1 44,-5-1-39,6 0 17,0 1 370,7 0-393,-7 0 7,0-2 27,-5-2-39,-3 0 33,7 2-33,-8-3 0,11 3 17,11-3-11,-9 1 39,14-1-57,-16-1 7,-2-1 10,5 0 7,-11 0-7,4 0 1,-4 0-1,-2 0 46,4 0-34,-3-1-17,0 1-51,3-4 62,0-1 29,0-1-40,0-1 0,-4 3-6,-5 0 6,4 0 0,-5 2 0,4-3 11,9-3-11,-7 1 6,13-4-6,-16 7 0,13-6-6,-10 5 6,9-6 0,-8 5 6,-2 0-1,2 0-5,-2 1-5,0-1 5,1-1 5,4-7 7,-5 3-7,2-1-5,-6 7 6,-2 2-1,5-2 12,2-6-11,6-3 5,-7 3-11,3 0-11,-3 2-23,-3 1 40,3-7 33,-5 4-33,0-3 5,2-7-11,2-5 0,0-13-6,-2 9-5,-2-8 11,-2 19 0,1-26 0,-2 19 6,1-14-1,-1 8 1,-1 9-1,1-17-5,-2 8-5,1-11-34,-1 2 67,0-5-23,-1 16-5,-1-8 11,-3-5 1,-1-4-12,1 3 5,1 7 57,2 10-57,1 5 1,-1-18 5,1-6 0,1 9 6,-1-20-3392,0 37 3437,0-17-1567,1 22 1516,0-19 17,0-10 23,0 4-51,0 0 39,-1 10-39,0 10 17,-3-37-1782,2 24 1782,-2-31 1753,0 17-1747,3-13-737,-1 18 770,2-9-1534,0 30 1495,0-17-6,0 9-5,0-6 16,0-7-22,0 16 1523,0-13-1518,0 22 46,0-10-40,0 15-11,0-2 6,0 1-1,0 2 1,0-20-1,0-6 2269,0-20-2262,0 11-7,0 5 34,0 22-39,0-12-11,0 10-2252,0-28 2269,0 22-538,0-7 532,0 13-24,0 8 30,0 0-1,0 4-5,0 1 0,0-8 6,0 3-1,0-24-10,0 3 1992,0-6-1987,0-4 0,0 25-5,0-11 10,0 16 1,0-26-1,0 0 1,0-9-537,0-4 531,0 24-1760,0-12 1765,0 27-10,0-3 5,0 12-6,-1-10 1832,0 3-1826,-1-5 5,-1 5 1180,0 0-1185,0-2 3312,1 2-3307,1 2-5,-1 3 34,2 4-34,-2-1-51,-1-13-3064,-3-5 3115,2 1 6,-1 4 44,2 10-44,0 3-68,-2-6 57,-1 2 21,-8-14 24,7 10 3408,-6-4-3432,8 13-4,0 1-24,-3 0-66,3-1 33,-4-2 40,1-1-1,-2-1 6,-1 0 34,-2-1-301,2 3 339,-1 1 46,-9 1-163,1 2 45,-4-2-17,1 0 17,11 0 6,-2-1 11,4 2 56,0-1-57,2 2 35,0 0 272,4 1-323,0 0 0,-1 0 0,0 0 0,1-1 39,0 0 23,-3-3-68,0 2 6,-2-1 6,3 1-1,-1 0 34,-1 0-39,1 0-84,-23-11 34,15 4 44,-14-6 6,18 4-50,4 5 84,1-2-34,1 3 11,2 3-11,1-1 39,0 3-117,-2-7 83,-5-3-5,1 0-157,-1 0 12,7 7 72,0 1 6,1 0-62,-1 0-593,0-1-349,-2 0-1969,2 0 3040,-3 2 0,3 0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13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665 0 2083,'8'14'2263,"-1"-3"912,-7-11-934,0 0-1412,0 2-829,0 2-39,-1 3 33,-2 3 430,-1 2-424,-3 2 0,-1 10 1479,-4 17-1479,-5 25-3364,-2 20 3364,3-17-2268,4-6 2240,6-18-1156,3 5 1184,0-9-1128,3-2 1128,0-17 538,0-5-488,0 12-50,0-12-11,1 13 1406,1-6-1395,2 2 0,-1-4 5,-1-7-5,0-5 12,-2 10 1449,1 2-1461,-1 1-6,0 2 6,0-13 0,1 6 2821,0 4-2827,0 10 6,1 10 0,-1-10-1611,0 1 1622,0-20 22,0 17-44,-1-4-34,0 7 40,0-12 10,0-4-5,0-10 34,0 4-12,0 6-22,0-4-33,0 9 38,0-12 23,-1 3-28,0-7 6,-2 2 3403,1-1-3409,-2 3 5,2-3 18,-4 3-23,-3 2 0,-5 10-6,-2 3-11,1-3 12,6-7-1,2-9-61,2-2 22,-17 9 168,-5 3-100,-11 9-6,0 6-12,12-6 1,4 0 11,-8 12-17,14-16-17,-20 24 17,19-23 5,-1-1 51,8-8-56,0-3 0,3-1 0,-10 15 6,9-12-6,-7 12 0,8-12 11,0 1 0,3-5-11,2 0 0,0-2 0,-2 8-5,0-1 16,-3 14 23,1-2-34,-1 1 28,-2 11-34,5-19 6,-2 10-3392,3-8 3392,-1-5 0,1 7 0,0-6 22,1 1-16,0 0 78,0 0-78,-1 1 5,1-1-6,0 7 1,-1 5-6,2-1 3392,-2-1-3386,3-1-6,-1-2 5,1 1 1,-1-3 5,0-1 28,-2 4-39,2 0 0,-1 23 0,1-21-11,-1 15 11,1-22-11,-1 4 5,2-7 6,-1 3 0,1-8 6,-1 1-6,0 3 0,-2 2 5,-1 16-5,1-7 0,-1 10 6,0-2 11,3 6-12,0 2-38,1 4 33,0-5 0,0-5-39,-1 21 39,1-29 5,-1 17-10,1-28 5,0-3 50,0-1-39,0-5-5,0 4 5,0 9-5,0-6 55,0 27-55,0-18-6,2 14 17,0-11-17,2-6-6,-1 1 40,-1 1-34,0-6 0,-1 4 5,0-6-5,-1-4-525,0 2 525,0-2 5,1-1 18,-1 16-3236,1 4 3219,-1 6-6,0 7-28,0 1-1687,0-13 1726,0 2 28,2 24-50,4 22 2379,0 5-2384,7 12 21,-4-39-5,0-17 6,-1 1-6,-7-32 5,2 11 3086,-3-8-3086,2 6-5,-1-1 0,0-4 0,1 5 6,0-2-12,-1-3 6,0 1 0,0-5-618,-1 0 618,2 2-18,-1-1 13,4 25 5,-3-19 5,3 21-5,-4-28 6,1 10-6,-1-8 0,1 14 0,-2-14 6,2 4 5,-2-12 623,2 4-623,-1-4-11,0 5 19,-1-2-3,3 7-10,-2-5-6,2 3 0,-3-6 6,1-1-1,0 5 1,1 7-6,1 5 0,0-1-11,-1-6 5,0-8 6,-1-4 0,3 3 6,-2 0-1,3 7 6,-1-3-16,2 7-6,-2-9-1,15 17 12,-10-15 6,16 14-6,-16-14-6,6 4-44,-3-5 50,-1-2 56,8 1-56,-5-3-3392,10 4 3392,-9-4-6,1-1 1,-5-2 5,6 0 17,0 2-6,4 3-6,31 11 7,-28-8 44,41 10-6,-45-14-44,38 9 38,-29-7 1,23 8-45,-25-9 6,-3 4-6,3-4 0,-12-2 11,11-2 39,-12-1-38,9 2 21,-8 0-33,12 7 0,-12-4 0,16 6-11,-6-7 11,5 1 0,-5-5 6,-12-2 5,2 0-11,-8 0-6,6 0 3393,-4 0-3449,0 0 56,-3 0-33,0 0 34,-2 0 5,-1 0-56,-1 0 16,0-3 29,0 1 6,4-10-1,-1 2 0,5-11 6,-3 6-5,-1-3 5,1 2 5,-2 1-5,1-1 0,-1 1 0,6-29 6,-3 14 0,3-14-1,-7 24 23,1 4-33,-3 5 5,3-10 5,-3 12-10,3-7 5,-3 9 0,0-2 16,2 1-16,-1-4 6,2 0-6,0-4 50,-1 0-44,4-7 0,-2 1-1,3-3 6,-4 10 45,1-8-44,-1 8-1,2-13-6,-2 12 35,2-9-40,-3 13 11,2-11-11,-2 12 5,2-12 29,-1 7-28,-1-2-6,-1 4 0,1-1-28,-1 5 33,1-11 6,0-5-11,0-2 0,1-1 6,0-1 0,-2 13-12,1-10 12,0 9-1,3-30 1,0 2-6,0-5 0,0 9 11,-4 14-11,3-19-3386,-4 11 3397,1-12-22,-2-2 11,-1 14 0,0-18 0,0 33 11,0-24-2280,0 21 2269,0-22 2280,0 12-2280,0 4 6,0-4-6,0 0 11,0 8-11,0-23 11,0 15-5,0-1-1,0-1 3393,0 19-3393,0-4-5,0 9 0,-1-1 6,-1-2 28,-5-37-29,3 20 1,-5-31 55,6 23-38,-2-20-6,-2-23-3409,3 14 3397,1 11-1286,2 25 1275,-1 7 6,-1-13 0,-2-18-1838,1 2 1838,-1 7 1855,3-3-1810,-1 7 1208,2-11-1258,-1 9 10,2 1 51,0 22-56,0-25 39,0 24-33,1-19-6,0 22 6,2-17 38,-1-7-32,1 12-1,-2-1 0,-1 17-11,3-5 11,1-15-11,-1 10 28,1-11 3364,-4 26-3397,0-37-3387,0 24 3392,0-17-833,0 17 856,0 12 16,0 0-67,-2-7 28,-1 6 45,-11-38 2946,1 20-2991,-7-17 0,7 28 0,-7-6 1250,0 2-1205,-3-4-113,-3 1 80,9 10 49,2 5 1,4 4 11,5 6-73,1 2 11,2 0-11,1 1 0,0 0 61,-3 0-55,-2 0 246,-16-1-230,1 0-16,-5 0 0,11 1-1,4 1 1,-3 0 39,3 0-45,-3-1 0,7 0-6,-1 1 12,0-1-1,-4 2-16,7-2 0,-7 2 0,8-2 22,-5 1-11,5 0-11,-2-1 11,3 1-12,-2-1-32,-1 0 44,1 0 5,-7 0 1,6 0-6,-7-1 0,8 1 0,-4-3 0,5 3 0,-3-4 5,4 3 1,0-1 11,-1 0-17,1 1 0,-2-1 0,-2 1 0,0-1-11,-3-3 5,5 2 0,-2-3 6,2 4-5,0-2 5,2 2-6,-1-4-39,0 0 45,-1-3 0,-2 2 17,2 0 28,2 4-45,1 0 11,2 2-5,0 1-6,0 0 28,-2 0-17,2-1-39,0 0 28,-1-1 6,0 1-12,-1 1 6,0 0-22,3 0-158,0-2 136,-1 1 38,-2-1 6,-1 2 6,-2-1-6,0 0 0,2 1-6,2-2-56,2 2 46,-1-2 10,-1 2 6,0-1 0,-1 1-50,2 0-958,0 0-6,0-2-476,4-5-3024,4-4 4514,3-2 0,-2 6 0,-4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32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556 0 5906,'12'3'874,"-1"-1"199,-11-2 2237,0 0-3125,0 9-180,0 2 128,-6 29-21,0 5-3180,-2 3 3119,0 11-29,3 11-16,-2 7 27,2-4-33,1-7 0,3-37 0,1 23-5,0-17 5,0 7 5,0-14 18,0 11 3397,0-7-3409,2 21-11,-1-20 0,2-5 6,-3-14-1,2-2-5,-2-1 6,1 4 67,-1 11-73,0-8-6,0 11-28,0-21 34,0 2 6,0-5 0,0 6 5,0-1-11,0 2 50,0 4-44,0-5-1,0 8 12,0 3-11,0-6 50,0 9-56,0-16 12,0 8-12,0-7 0,0 5 0,0-8 5,-1 2-5,1-5 0,-1-1 6,0 2 5,-1 10-17,-1 5 18,1 6-7,0-8-5,1-5 0,0-7 6,-1 2-6,2-3 11,-1 4-5,0 1-1,1-4-5,-1 3 0,1-9 6,0 2-6,-1 1-6,0 2 17,-1 3-5,1-2 61,-3 1-56,1 0 1,-2 0 55,-1 1-28,1-1-45,-5 3 1,-10 11 5,4-5 5,-11 10 1,9-8-12,-6 8 12,5-6-6,-13 22 0,19-26 17,-13 17-17,12-18 0,1-2 0,-8 9 0,10-11 5,-5 7-5,9-10 0,-1 1 0,4-5-5,1 0-12,0 0 11,-2 6 6,-4 5 6,-3 11-6,3-9 11,1 2-11,6-15 0,1-2 0,0 2 0,-1 0 0,-3 10 6,-1-3-6,-3 13 0,2-10-6,-2 9 6,5-13 0,0 4 0,-1 2-11,-1 10 11,0-1 11,0 3-11,1-5 6,3-1 22,-2-1-28,2-4-6,-2 4 12,-2 3-12,0 10 1,1-9 5,2-2 5,1-9 29,0 5-34,0-3-6,0 4 6,-1-3 39,1 0-78,-3 11 45,2-12-6,-1 8 5,3-12-10,1-4 5,0 9 0,0-5 5,0 15-5,0-8 34,0 9-34,-1 1 6,1-6-6,-2 13 5,2-15 1,-2 17-1,2 1 1,-1-3-6,1 14 17,0-2 16,0-9-33,0 3-11,0-17-22,0-7 33,1 9 44,4 7-21,-1 33-12,1 0-11,-3-6-1234,-1-17 1234,-1-29 11,2 20 6,-2 7-11,1 15-6,-1-9-6,0-13 0,0-12 46,0 9-40,0-6-2164,0 9 2158,0-3 29,0-9-23,0 11-17,0-11 45,0 17-28,0 0 6,0 16-6,0-20 11,0 12-50,0-29 3436,0 11-3397,0-18 6,0 4-1,0 4 1,0-3 0,0 7-6,0-2 0,0-5-6,0 1-28,0-7 29,0-1 5,0-2 33,0 1-33,0 8 0,0-6-3392,0 14 3392,0-11 12,0 10-119,0-10 118,0 11-11,0-9 0,0 13 0,0-12 0,0 10-203,0-14 191,0 3 3251,0-6-3223,0 16-3117,0 8 3101,0-1-2199,0 11 2199,0-22-760,0 17 754,0-7 6,0-1 0,0-5-6,1-9-55,2 7 1856,1-7-1750,2 6-6,1-4-39,-2-4 0,1 5-5,6 15 111,2-2-106,9 22 0,-7-23 0,0 0 39,-6-5 0,1-2-39,0-1-947,-1-6 947,-4-11 22,8 9-11,-4-5-11,4 4 6,-5-4 5,2 1-11,-2-1 0,3 3 2285,0 0-2234,0-1-51,0-1 0,1 1-12,-6-7 3404,4 1-3392,0-1 0,-3-1-5,4 1 16,-2-2 0,-1-1-5,6 2 5,-4-1-11,5 0 6,21 1 5,-14-3 28,29 1 34,-12-3-73,-9 0 0,4 0 50,-27-2-44,6 0 11,-1-2 33,2 2-44,-1-1-1,3 0-5,-8 0-11,12-3 5,-7-2-5,4-1 0,0-3 11,-7 6 6,3-2 10,-5 3-16,0 1 6,-1 0 22,2-1-28,-2 2-67,3-4 67,-3 1-34,9-10 34,-8 7 0,6-8 6,-6 8 11,-2 0-17,2 2 0,-3 0-6,1 2-28,-4 1 18,10-17 16,-7 10 16,6-12-10,-6 13-6,1-1 0,-2 3 11,3-2-5,-3 3-6,0 0 0,-1 0-6,0 1 6,0-2 11,1-2 1,0 1-12,0-3 5,-1 4 1,1-1 39,1-2-40,-1-1-5,2 1 0,-3 0 6,2-1-6,-3 3-6,2-4 6,-1 1-5,-1 2 5,2-2 5,-2-1-5,0 4 0,1-7 28,7-29 11,-6 21-39,9-34 6,-11 43-6,2-8 0,-1 5-6,-1 4-22,3-7 73,2-8-3437,-4 9 3392,4-7 11,-3-18-5,2 4-6,-1-13 34,3-1-23,-4 20 0,2-9 28,-5 17-33,-1-10 5,1-9 34,1-36-45,0 19-2269,-1 1 2269,-2 34-1035,0 13 1085,0-6-44,0 10 27,0-10-33,0 7 45,-1-18-28,-2 4 0,-3-12 1746,0 2-1757,0-3-1,3 11 2616,-1-17-2621,2 27 2329,0-19-2284,1 13 67,-1-17-79,0 1-33,-1 5 0,-1 1 0,2 14 6,0-15 5,0 1 6,-1-2-23,-1 0 6,0 14 0,-1-6 0,4 15 11,-2-12 17,3 11-28,-1-17 68,1 7 27,-2-22-50,-2 12-40,0-3 1,1 15-6,0 2 33,2-3-21,-1 5-7,1-4-5,0 10 11,1-2 12,-1 4 10,0-1 7,1-5-40,-1 5 44,0-16-44,1 9 6,-2-13 5,2 14 6,-3-21-17,3 22 0,-2-14 6,2 9-6,0 5 5,-1-12 1,0 10 16,-1-14-1144,1 10 1122,-2-5 28,2-4-34,0 15 6,-1-7-622,2 10 672,-1-7-27,1-10 27,0 2-44,0 4-1,0 13-5,0 5 0,0 2 0,0-6 0,0 1 6,0-10-6,0 9-6,0-9 1089,0 9-1083,0-5 11,0 0-6,0 2-5,0-3 0,0 6 12,1-7-12,-1 6 11,2-10 690,0 1-701,-1 6 6,1-3 0,-2 14-6,0-5 0,0 3 50,0-6-50,0 6 11,0-3-5,0 1-1,0 3 1,-1-7 5,-2 2 0,-3-4 6,-6-5-11,3 5 44,-6-6-50,2 3 0,1 5 0,-8-11 23,7 9 33,-1-2-40,3 4-10,7 9 0,-2-2-1,2 2-5,-5-7 0,1 4 0,-9-12 0,8 7 0,-6-4 11,4 3 29,3 5-40,-1-2 0,6 7 0,-1-1 0,2 2-45,-4-6 45,2 4 5,-5-8 12,-1 1-11,2 2-6,0 0 0,4 5 0,1 1 0,-2-1 0,3 2 39,-4-2 23,1 2-57,1-1-5,0 2 6,1 0 5,-2-2 23,1 1-29,0 0 6,2 1-11,0-1 17,-3-2-11,1 1 5,-3-1-5,1 2-6,-1-2 61,-9-2-55,8 4 11,-9-3-11,12 5-1,-4-2-10,4 1 5,-4 1 0,6 0 5,-4 0-5,3 0 6,-3-1 0,-1-1-6,1 1 0,-3 0-6,4 1 6,-2 0 0,4 0-6,2 0 18,0 0-7,1 0 6,-1 0 1,-1 0-7,1 0-5,-1 0 11,0-1 40,0 1-34,1-1-1,1 1-10,-1 0-62,2 0 34,-3 0-29,2 0 6,-1 0-1574,1 0 1619,9 8 0,-5-6 0,6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41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696 1 6372,'-7'-1'986,"1"1"486,6 0 2041,0 0-3272,-4 0-208,-1 12 12,-6 21-39,5-1-1,-3 16 18,7 36-23,1-36 5,1 40 7,-1-49-7,0 1 1,-1-1 5,-2 19 56,-9 34-61,3-25-1,-6 10 12,-10-11 0,8-27-11,-11 23-6,10-24 5,4-9-5,-7 18 6,1-5-6,1 0 0,-4 7 0,11-25 45,-9 18-34,13-26-11,-2 3 5,1-1-5,-2 5 6,-8 18 89,1-1-44,3-6-51,6-14 11,4-10-11,-1 4 11,-6 25 0,5-16-5,-3 12 100,6-17-39,-2 3-67,-4 23 6,4-17 39,-4 15-40,7-23-5,-1-2 0,-2 6 6,4-8 0,-5 11 16,-9 25-16,6-15-46,-10 37 46,14-46 11,-5 18-12,8-31 1,-5 20-6,5-16-6,-2 15 1,1-4 139,-3 19-128,0 12-6,0-10 0,2 4 50,4-4-11,-1 2-39,2-5-5,0-7 5,1-22 5,0 25-3397,0-7 3398,0 7-2123,0-7 2122,0 1 7,-2 16-7,1 2 1,-2 14-6,3-28 5,-3 19 2378,2-31-2372,-2 49 0,2-49 34,0 35-265,1-45 220,0 22-2235,0-6 2235,0 0-1099,0 19 1099,0-28 0,2 28 0,-2-34 0,4 16 1727,-2 2-1727,1-13 2580,-1 18-2580,-2-19 5,0 2-5,0-3 0,0-7 12,0 5-935,1 5 923,-1 0-235,1 0 241,0-6-6,-1-4-17,6 20-2173,-3-14 2190,6 27-1405,-4 4 1405,1-11 234,-3 5-194,0-22-456,-1-7 416,3 8 1054,-1-11-1059,2 19 5,-3-14 0,1 20 0,-2-21-6,1 12 1753,-1-15-1741,2 7 2186,1-3-2192,-1-2 0,1 8 5,-4-13 29,2 16-45,-1-15 11,1 8 0,-2-15 0,1 6 1483,-2-4-1477,1 13-1,-1-8 12,0 12 822,0-6-839,0-3 6,1 10 103,1-2-109,0-1 0,0 5 0,-1-18-17,4 20 17,-2-21 6,3 18 0,-3-17-6,0 0 0,0 1 5,8 22-5,-4-14 0,4 16 6,-3-19-6,-5-9 0,4 3-11,4 8 22,1 0-17,1 4 6,4 2 0,-10-13 28,26 24-28,-21-23 0,17 16 0,-14-15 0,-5-5 11,5 3-16,-3-6 10,-2-2 1,1 0 16,3 0-22,-6-1 17,9 1-17,-9-2 45,11 0-17,2 0-28,-4-1 6,2 1-1,-6-1-5,-2-1 39,3 0 12,0 0-46,-2 0-5,9 0 17,-4 0 6,11-3-18,-8 1 1,6-1 11,-4-2-17,-4 2 0,5-3 11,-13 5-6,8-4-5,-2 1-3347,6-2 3347,-5 1-1047,-1 1 1064,-1 1-432,3 0 415,-1 0-16,3-1 27,-11 1-22,11-3 11,-9 3 2662,9-3-2662,-7 2 0,-2 0 1472,1 1-1467,-5 0-5,8-1 0,-7 2 748,6-2-748,-4 0 5,-1 0-5,1-1 6,0 0-6,0-1-6,0 1 1,0 0 27,4-4-22,-5 3-5,6-2 10,-6 2-5,2-3 0,-2 1 0,4-3 0,-4 3-5,5-3-1,3-2 23,0 1-17,-1 1 0,-8 5 0,2-3 5,-3 2-5,1-1 6,-5 3 0,-1 2-1,-1-1 51,5-9-50,1 1-6,1-5-6,-1 4 6,-3 3 6,2-4 5,-1 3-11,1-4-28,1-1 73,-1-2-45,1-1 5,0-7-5,-3 12 0,2-11 17,-1-6-3285,-1 6 3274,-1-7-1124,-1 6 1096,6-48 33,1-10 8,-5 32 1,0 1-20,2-28 0,-5 39-99,-1 10 99,1 15-172,-1-8 172,0-9 0,0-2 0,0 1 0,0 11 0,0 7 6,0 2-6,0 1-6,0-4 6,0 3 6,0-31 0,-2 21 2,-4-25 0,-2-3-2,2 18-6,-9-39 2760,13 57-2737,-6-43-23,5 26-6,-5-28 6,6 40 1896,-1-5-1896,0 7 17,0-8-3415,1 3 3398,1 8-408,-2-13 414,2 8-12,-1-13 12,0-2-2126,0-4 2120,-1 9-250,-1 6 250,2 10 2008,-1-1-2013,1-8-12,1 3 395,0-18-378,0 19-5,1-13 3200,0 20-3200,0-2 5,0 4 0,0 4 593,0-1-593,0-3 0,0-11-2718,0 4 2718,0-7 22,0-17-22,0 24 6,0-22-6,0 32 5,0-9-5,0-5 0,0-1 0,0-6 6,0 6 1356,0 4-1362,0-2 0,0 11 5,0-5-10,0-14 5,1 1-6,0-7 6,0 10-5,0 9 5,1 2-6,-1-6 6,1 8 1356,-1-6-1356,1 5-11,-2-2 6,3-12-1,0-4-3386,2-7 3392,-2 9-6,0-3 6,-3 14-5,1-20 5,-1 2 0,0-39 0,0 33 5,0-13 1,-2 26-6,0 12-84,-6-27 78,2 21 3398,-2-5-3397,-1-16-6,3 6 11,-2-4 11,1 2-11,4 24-6,-2-5 6,3 6 6,0 5-6,1 2 0,-5-24 0,4 20 0,-3-19 5,3 25 1,2 0 11,-3 0-12,1 1-5,-2-3 45,1-2-45,-12-16 6,8 12 117,-17-20-67,13 25-50,-4-6 50,-4 5-62,5 0 6,-4-1 140,-35-18-140,35 20 11,-29-13 124,28 20-96,6 0-39,-6 1-6,9-1 1,-1-1 5,3 0 11,-6-2 39,3 1-50,-4-2 0,4 3 6,1-1-6,1 1 0,2 1 0,-3-2 11,-1 1 95,-2 1-106,3-1 0,-4 1-5,4-2-1,-9 1 1,-3-2 5,4 2-6,3 0-5,7 2-40,-1 0 46,-2 0-6,-3-1 5,-4 0 12,0-1-6,4 0-40,2-1-38,6 0 72,-10-2 6,-4 1 12,-2-1-1,3 1-17,5 2 6,10 0 6,-6-1 33,1 2-95,-1-1 56,5 2 45,3 0-45,2 0-23,-2 0 23,1 0 6,-1 0 0,0-1 5,0 0-11,-1 0 5,-2 0-5,2 0 0,1 1 0,-2-1 6,1 1-6,-1-1 0,2 1-6,1 0 6,0-1-5,-1 1-18,-4-1 12,-1 1 11,1 0-11,1 0-6,5 0 40,-2 0-23,1 0 0,-1 0-2980,1 0 2980,6 0 0,4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50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539 1 5958,'3'5'95,"-1"-1"1411,-2-4-139,0 1-756,0 1-247,0 0-17,0 0 1199,0-1-1418,0 0 248,0 1-197,0 0 29,0 3-152,-7 41 0,-1 18-54,5-10 1,1 4 22,-7 34 1,1 0-24,7-36 1,0-6-3,-1 18 11,-3-29-1392,2-16 1392,-1 11 17,1 39-22,2-18 123,-3 42-112,2-50-6,-1-14-6,2-17 1,1 2-12,0-4 6,0 7 0,0-10 1410,0 7-1410,0-10-6,0 8 28,0 7 18,0-6-40,0 15 0,0-18 0,-2 8 0,1-12 5,-1 16 1,0-10 72,-4 20-78,1-20 17,-2 7-11,3-17 10,-1 3 29,1-4-45,-7 6 0,3-6 34,-12 7-34,8-6 11,-9 2-5,5-1-1,-3 1-5,5 1 11,-5 7-3403,5-2 3437,-7 13-1150,6-5 1138,-2 8-1931,7-9 1898,-3 6 11,-5 14-16,-15 27 5,8-16 11,-7 11 741,20-40-758,3-2 1,0 2 2273,6-9-2301,-1 5 38,-2 3-5,-1 12 17,-3 13 3375,3-8-3386,0-2-1,3-12-3397,1-6 3392,-2 11-1057,3-8 1057,-1 6 6,0 9-6,0-3 0,1 1 0,1-11-11,1 6 2874,0 5-2863,0 0-28,0 13 28,0-12-6,0 8-1806,0-13 1818,0-1-860,0-7 849,0 1-7,4 18 12,-1-18 0,4 17-11,-2-11 11,-3 13 6,2-10-1,1 24-2001,-1-32 1940,5 25 50,-3-25-39,7 20 40,-3-19-6,5 18 581,-7-20-558,1 6-12,-4-8-12,-3-7 12,2 7 0,-4-9-16,4 21 10,-2-14-5,2 24 11,-3-20-6,1 17-1511,-2-17 1512,0 11-1,0-19 1517,0 14-1561,0-13 2279,0 19-2290,0-4 49,0 8 1,0 9 6,0-18-7,0 9 7,0-22-18,0 23 23,0-18 0,0 25 0,0-24 0,0 12-5,1-14 5,0 4 3397,2 6-3397,-1-11 0,2 12 6,-1-5-6,-1-5-6,0 2 6,2-5-28,0 5 28,0-2-11,2 6 11,-1 2 45,-1 2-101,2 12 56,-2-15 0,0-3 22,1-1-16,-2-6-34,3 16 28,-3-15 0,1 12-45,3-4 45,-3-7 6,4 3-1,-4-12 1,0-1-6,0 1 0,0-1 90,2 2-85,0 1-5,1-1 6,-2-2-1,-2-6 63,2 4-57,2 6 6,-1-3-12,0 3-5,-2-8 0,-2-2 0,3 0 11,2 1 34,5 8-90,-2-5 45,3 6 0,-7-10-5,2 1 5,-2-3 0,2 1-84,4-2 84,15 0 50,8-1-11,11 4 12,-2 1-40,-12 0-1409,3 1 1404,-15-5 11,20 1 16,-6-2-33,0 0 0,-3 0 34,-4 0-34,-7 0 39,10-1-45,-18-1 57,9 0-51,-8 0 45,2 0-45,0 0-56,0 0 44,10 0 24,-9 0-1,3 0-6,-10 0 1,2 0-45,5 0 1392,2-3-1353,-2 1-11,1-5-96,-3 0 29,3-8 33,-5 2 39,7-13 1,-12 15 10,5-10-16,-3 1-17,5-22-5,2 1 38,-2-3 1,-6 20-1,-3 10-5,-2 7 0,4-12 0,-1 1-5,1-2 5,-1 4 0,-3 7 5,1-5 7,2-9-12,-4 6 0,4-9 0,-3 12 0,-1 1 5,-1 5 1,0 0 67,0-6-73,1-12 5,1-21-5,-1 4 6,0 4 39,-2 16-45,0 14 16,0-8-16,0 3 12,0-29 10,0 2-11,0-1 23,0 10 39,0 20-57,0 3-16,0 0 0,1-7 6,-1 2-6,3-18 0,-1 11 6,2-14-1,0 18-5,-2 0 45,-1 9-34,-1 2 28,0 2-27,0-5-12,0 1 0,0-14 0,0 4 0,0-8 5,0-1 1,0 6-1,1-10-5,-1 15-3330,1-11 3330,-1 9 0,0-7 0,0 4 0,0-1 0,-1-22 39,1 17-33,-1-11 44,0 23-55,1-2 3397,-2 3-3392,0-8 33,-1-7-3171,1 7 3132,-1-8 6,1 12 0,1-8 6,-1 6-1,1-4-10,-1 5 5,2 6 0,-1-2 5,-1-1-5,2 4 6,-3-11-6,3 11 3150,-2-7-3139,1 6 112,-3-31-117,1 16-6,0-19 0,2 26 28,1 6-28,0 3-12,0 0-4,0-13 10,0-4 40,0 1-34,0 3 11,0 13-11,0-6 5,0 3 1,0-12 0,0 5-1,0-2-5,0 2 0,0 5 0,0 0 17,0-19-11,0 0-6,0 0 0,-4-15-6,3 13 0,-2-3 6,3 8-5,0 17 5,0 2 0,0 1 0,-1 0 5,0 1-5,-1 0 6,2-6-1127,-2 2 1121,2-6-3021,-2-7 3016,2 6 5,-1-14 0,1 17-6,0-17 12,0 21-6,0-11 0,0 15 0,0-3 744,0-1-744,0-2-6,0-2-5,0 0 11,0 1-6,0-3 6,0 8 3392,0-2-3392,-1 8-5,-1-32-12,-1 8 23,-3-23-6,1 15 0,1 16 0,0 2-12,4 4 7,-1 3-29,1-6-11,0-3 45,0 6 0,0-1 12,0 8-12,0 5 0,0-2 0,0-1 39,-6-18-6,-3 3-77,-9-20 44,7 22 33,-4-7-22,8 18-5,-1 0 11,-1 4-17,4 2-11,-8-7 11,4 1 0,-2-2 78,-4-4 84,3 6-156,-1 0-6,0 3-34,7 5 62,-5-4-22,4 3 179,-7-5-101,7 5-11,-4-2-34,0 2-45,-1 0 6,-4-2 6,-2-2-1,7 3 40,-2 0-45,10 3-5,-3 0-1,2 1 12,-5-1-6,3 1 44,-8-1-38,4 0 11,0-1-17,4 2 5,3 0-5,1 1 6,-3-1-6,3 0 0,-3 0 0,1 0-6,1 0 1,1 1-12,-1-2 28,1 2 23,-2-1-34,1 1-6,1 0 6,0 0-5,-5 0-7,-3-1 7,1 1-1,-3-1 6,7 1 0,-5-2 0,5 1 6,-5-2-6,5 3 0,-6-3 5,2 3-5,0-2 6,0 1 0,7 1-6,-2-1 5,4 1-5,-2-1-11,-5 0 11,1-2 6,-3 2-6,6 0 5,2 1-16,0 0 5,-2-1 1,-1 0-1,1 0 6,-2 0 0,4 1-17,0-1-16,0 0 44,0 0 0,0 0 6,-2 0-11,3 1-12,-3-1 0,1 0 6,-1 0 12,-2-2-12,4 2-6,-3-1 6,2 2 0,-3-2-6,0 1-10,1 0-1,2 0 11,1 0-33,0 1 39,-1-2 6,1 2-522,0-1 40,0-1 476,28-26 0,-21 19 0,21-19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59.1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625 0 1569,'3'12'1703,"-1"-2"632,-2-10 337,0 0-1465,-1 3-1050,-1 1 479,-8 16-529,0 2-1907,-3 9 1800,6-8 12,2-1-7,2 11 29,1-1-2266,1 12 2283,1-5 21,0 3-10,0 0 6,1 21 2227,1-16-2250,1 14-34,1-11 28,-2-16-33,0 5 3345,0-20-3307,-2-3-44,1-1 6,-1-1 0,0 1-6,0 2 5,0 0 1,0 1 67,0 0-12,0 2-27,0-6-29,0 11 40,0-8 129,0 57-174,0-37 0,0 32 5,0-48-5,0 6-5,0-7 5,0 7-6,0-13 6,0-1-5,0-5 77,0-2-94,3 41 61,-2-28-39,2 30 6,-3-28-1,0 4-5,0 6-5,0-6-1,0-6 1,0-11 5,0 2 0,1-2 16,0 6-16,0-5 0,1 6-5,-2-12 5,2 3 5,-2-6 735,1 1-763,-20 6 57,8 0-29,-21 12 23,13-4-22,2 1-6,5-6 0,8-6 0,1-1 6,0-1-1,1 0 1,-3 2-6,2-1-39,-9 4 27,-3 6-32,-7 5-1,-12 13-2790,11-10 2852,-8 6-11,13-11-79,-8 9 73,10-8 6,-4 9-1,8-5-5,3-5 0,-5 6 0,8-11 0,-16 23-2434,13-15 2434,-10 12-458,9-9 469,2-8 1770,-18 37-1832,3-6 57,-4 14 0,9-17 3081,11-7-3082,-3 9-2448,4-11 2443,-6 18 39,8-30-33,-3 7-1,1 15-2273,5-14 2268,-3 16-1523,4-7 1523,0-10 0,0 7-5,0-3 5,0-10-6,3 51 12,-3-21-12,3 32 1506,-1-5-1472,0-40 2241,1 17-2292,2-12-2240,-2-12 2269,5 31 2262,-3-33-2279,6 45 6,-5-44-12,1 19 0,-1 0 17,-2-23 0,4 50-2263,-7-57 2274,3 16-22,5 16 11,-3-21 0,2 24 11,-7 5-1528,-1-22 1506,0 29 11,1-40 0,-1 8 250,3 11-256,-2-5-5,3 20 11,-3-35 1677,2 12-1677,-2-22 5,0 6 2550,-1 5-2555,1 6 2657,-1 5-2657,1-7 0,-1-2 0,0-14 6,0 5 39,0 2-45,0-5-12,0 11 12,0-13-5,0 14 5,0-17 5,0 15 63,3 0-63,0-3 1,4 26 11,0-10-17,0 9 0,4-4 11,-2-8-11,1-12 0,-2 1-11,-4-16 5,3 4 0,-2-6-38,6 6 44,-5-6 0,6 6 5,0-3 12,4 5-11,-1-1-6,0 3 0,-5-9 0,2 4 0,-5-8 0,9 7 0,-7-7 11,9 7-6,-9-7 7,5 4 49,4 0 1,10 4-17,4-2-45,-5-4 16,3-3-16,-18-4 34,14 1-28,-13-1-6,10 0 16,-1-1 29,18-6-11,4-1-29,4-5-5,-18 5 0,-7 1-28,-11 3 28,-1 0 0,5-3 0,-8 3-5,9-2 33,14-5-28,1 0-6,3 0 1,-10 3 5,-17 6 0,7-3 0,-10 2 0,9-2 0,-9 4 0,7-3-6,-2 0 0,-1 1-5,-1-2 6,-6 5-1,0-2 6,2-1-6,-1 0-5,4-3 6,-3 3-96,14-22 95,-10 13 6,9-14-5,-11 13 5,-1 5-112,1-13 106,-3 9-33,2-18 39,-1 12-17,2-12-33,1 2 50,-2 7-6,1-3-28,-6 3 29,1 4 5,-1-8-11,0-4 11,1 14 0,0-11 11,4 10 17,2-19-28,-1 9 0,3-34 0,-5 38 11,1-16 11,2 5-22,-2 11 34,3-18-17,2-22-17,-4 34 0,2-52 0,-7 58-3381,3-44 3387,-4 37 5,3-11-6,-3 23-5,0-12 0,0 11 6,0-20-12,0 9 12,0 7-6,0 0 6,0 13 27,0-7-33,0-12 0,-1-2 0,0-1 6,-1 7-6,0-2 5,1 9 1,0-11 3403,1 5-3409,0 3 11,0-22 0,-1 12-5,0-1-1,0 6 51,1 5-56,0 3-5,0-3 5,0 1 0,-2 5-11,0-16 11,0 10 11,-2-23-6,2 23 40,-1-13-45,1 21 0,1-9-28,-1 7 34,2-11-6,-1 9 0,1-11 5,-1 13 1,1-4 5,-2 4-5,-1-15-6,0 6 11,-1-25-11,2 22 0,1-17 0,0 21 56,1-10-50,0 20 5,0-4-6,-1 10-5,1-10 0,-1 1 6,1-9 0,-1-10 10,-1-4-10,-1 2 0,1 8-6,0 10 0,2 8 0,-2-20 0,2 13 39,-1-28-34,1 26 1,0-12-6,0 21 6,0-1-6,0 4 0,0-2 5,0-9-5,-1 3 0,0-6 6,-1 5 5,0-6-11,-1 3-11,2-12 5,0 12 1,1-7-1,0 9 6,0 2 6,0-6-6,0 7 0,0-5-1454,0 7 1459,0 0-5,0 1 6,0 0-6,0-9-11,0-6 5,0-2 6,0 0 0,0 2 6,0 10 5,0-4 0,0 14-11,0 0 1465,0 3-1459,0 1-6,0-3 0,0-3 0,0 0 0,0-3 0,0 1 5,0 0 7,-1-4-12,0 6 0,-1-6 0,0 6 5,-5-12-5,2 2 34,-4-2-23,4 6 0,3 8-5,-1 1-1,3 4 7,-2-2-12,1 1 0,-2-3-6,-2 0 12,0 0-1,-6-6-5,3 3 11,-7-4 45,8 6-11,-5-2 0,5 5-45,-2-1-6,4 1 1,-1 0-6,0-1-12,-9-9 23,6 4 6,-7-5 50,6 5-51,3 4 51,-1-2-56,5 5 0,-1-1 6,-1 0 0,0 0 27,-1 2 6,1-3-39,2 4 6,0-3-12,-2 2 6,-1-1 0,-1-2 6,-2 1 5,1-1-5,1 0-6,1 1 0,2 2 0,1-1 5,0 1-5,1-1 62,-25-4-51,18 4 12,-18-3-23,23 4 11,1 1-6,-1-1 46,1 1-46,-2 0 1,1 0-6,-1-1 6,1 1-1,-1-2-5,0 1 0,3 0-5,-2-1 5,0 1 5,-1-1 6,1 2-11,-2-1 6,1 1 0,1 0-6,1 0 0,1 0 0,0 0 67,0 0-62,1 0-10,-1 0 10,-2 0 1,0 0 0,-1 0 38,2 0-38,0 0-6,2 0 6,-1 0 27,1 0-33,-2 0 0,2 0-11,-2 0-56,2 0 61,-2 0-134,1 0-2980,1 0 3120,10 2 0,-6-1 0,7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1:11.1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640 1 7180,'12'17'947,"-2"-3"140,-10-14 2137,0 0-3179,0 2 95,0 18-135,0-3 153,0 77-153,-1-55 230,0 57-229,-1-45-12,1-9 6,1 7 11,1 22 34,0-8-3437,0 18 3387,-1-33-7,2-5 7,2-10-1,0 5 1,1-10 16,-1-2-2229,-2-7 2223,0 4-18,-2-9 24,1-4 2248,-1 0-2259,2 6 6,-2-7 5,1 4 0,-1-9-5,0 2-6,0-2 3383,0 0-3383,0 1 43,1 6-38,0 2 7,0 4-7,0-4 1,0-4 11,-1-2-12,0-4 18,0 2-18,0-1 34,1 6-39,-1-2 6,2 7-6,-2-7-6,2 1 6,-2-3 0,1 0 0,0 2 6,0 2 33,1 3-39,0 3 0,1-4 0,-2-1 0,1-3-5,-2 0-12,2 2 17,-2-5 11,2 5-11,-2-3 6,1 3 27,0-2-44,0 2-79,1-3 90,0-1 0,-1-4 6,-1-2 5,0 3 45,0-1-56,0 5 6,0-3-1,0 1 1,0-1 0,0-1 83,0-1-78,0 0 1,0 0 27,0 0-34,0 1-5,0 1 6,-3 2-6,-7 4 0,1 1-6,-5 1 1,2 1-1110,3-5 1115,0 0-5,5-4-1,0-1 6,1-2 79,-6 0-68,2-1-6,-6 1 35,3 0-40,-7 3 0,3-1-12,-5 4 1121,0-1-1109,4 0 6,-3 1 39,8-2 27,-3 3-66,6-3-6,-4 1 0,6-3 0,-1-1 17,-13 8-12,7-3 1,-19 12 44,17-9-16,-28 26 22,14-9-67,-10 8 0,16-11 11,15-14-6,1 0 0,2-4 6,-4 6 0,0-2 6,-1 6 0,-4 7 223,-9 17-229,6-11-5,-5 10-1,10-19 6,2-1 6,-1 0-6,5-4 0,-1 0 28,-2 2-28,2 0 0,-2 0-34,1 1 34,2-4 0,0 1 6,0-1-1339,1-3 1338,-2 4-54,1-2 88,-4 18-33,2-11-6,-1 14-6,4-10-5,3-8 5,-1 2 6,2-4 0,0-4 0,0 5 1332,0-2-1332,0 4 0,0 3 51,0 3-57,7 65-3380,0-40 3436,6 47-1753,-7-67 1787,1 6-79,-4-15-5,1 5-41,-2-6 46,-1 7-1632,0 17 1633,-1-10 832,0 12-805,0 9-33,-1-10 0,1 12 1468,-2-24-1468,1-14 6,0-1-12,-1-1 104,1-2-98,0 1 11,1 17 0,0-6-5,0 8-6,0-10 0,0-1 0,0-4 5,6 55 2872,-4 18-2863,1-25 0,-1 0-1676,-2 25 1702,0-20-29,0-57-1571,0 4 1583,0 1-23,0-4 0,0 15-1119,0-3 1125,0 11-12,0 13 6,0-16 2060,0 17-2060,0-29 1102,0 14-1102,0-17 1978,0 17-1973,0-19 7,0 17-7,0-11-3085,0 2 3080,0 0-448,0-8 459,0 5-5,0-9 5,0 5-5,0-11 10,0 5 29,0-4-45,0 1-5,0-1 5,0-2-6,0 5 6,0-3 22,0 8 34,0-1 12,1 14-68,1-7 11,0 14 2847,-1-19-2825,0 3-38,0-7 1622,1 0-1611,0-3-1,2 6 1,-1-8 0,2 9-1,-2-9 1,3 9 33,-2-9-33,2 7-1,-3-6 18,6 14-12,-4-7-11,1 2 0,-2-6-28,0-6 39,3 9-11,-1-3 6,4 8-6,-4-10-34,6 8 34,-6-11-6,5 6 1,-2-2 5,8 8-146,0-2 152,3 0 50,7 6-123,-3-7-17,14 11 78,-16-15-5,6-1 5,-3-4-39,-4 0 40,4-2-51,-6-3 50,8-1 6,10-2-3397,7 0 3397,-13 0-1232,-2 0 1237,-11 0-676,10-5 671,-4 3-446,1-4 446,-4 0 2256,-2 0-2250,-2 0-1,0 0-10,-5 3-7,6-2 1491,6-2-1428,5-1-51,-5 1 0,-1 1-40,-4 1 1161,6-2-1121,-2 2 0,8-3 835,0-3-840,1-1 10,2-2-5,-16 6 6,-3 4 0,-7 2-6,16-6-12,3-4-4,18-14 16,-16 8 0,2-6-6,-21 13 0,-2 2 1,-2 2-1,-3 0-39,3-7 45,-3-1 6,4-13 5,-2-9 6,-2 11-23,1-12-10,-4 6 10,1 7 6,-1-31 6,0 11 33,-1-16-45,-1 12 6,-1 13 11,-7-17-11,4 25 6,-5-28-6,8 29 0,-1-5 6,3-2 5,0-8 0,1-22-11,0 12 6,0-3-6,0 30 0,0 4 0,0-3 11,0-14 0,0-6-5,0-9-6,0 22 0,0-9 0,0 6 0,0 4 5,0-4 1,0 6-6,0 10 0,0-8-6,-3-8-27,1-8 21,-1 1 12,2-5 12,1 25-12,0-1 5,0 0-5,0 10-11,0-21 11,0 15 6,0-18-34,0 6 28,0 6-6,0-5-5,0 6 5,0 5 6,0-12-5,0 8 5,0-6 0,-1 7 5,-1-5-3397,-1 4 3392,0 1 0,1-6 0,2 11 0,0-5-5,0-1 5,0 5 0,0-4 11,0-1 2523,0 7-2506,0-7-33,-1 11 5,1-2-343,-3-5 343,1 4 0,-1-9-11,-3-42 11,4 39 0,-2-40 0,3 48 0,0-3 0,-2-11 0,0 10-6,1-7 1,1 10 5,1 2-103,-1 3 103,1 2 344,-1 2-333,0-10-11,0 6 11,-1-10-11,0 11 6,0-1 5,-1 2-11,1-1 420,0 0 561,-7-68-975,6 56-6,-4-49 0,7 74 17,0 0-23,0-4 6,0 1-11,0-5 5,0 1 6,0-1-5,0 0-6,0-1 11,0 2-40,0 0 40,0 3 0,0 1-5,0 0 5,0-2 0,0-1-6,0 0-503,0-1 509,2-51 0,0-37 0,1 17-3387,-3 18 3389,3-21 0,1-15 0,-4 43-21,-1 52 304,1 0-296,0-1 11,-1 0-11,1-4 5,-2-1 3389,0-1-3383,-1-1 40,1 3-35,0 0 6,1 4 51,0 0-51,0 1 28,0-1-33,-1 0 0,1 1-1,0 1 68,-2 0-67,1 0 38,-1 0-38,1 0 151,1 0-163,-1-1-11,-4 0-139,-7 1 139,0 0-84,-13 2 67,15 0-10,-10 1-29,6 0 34,2 0-62,-3 2 50,4 1-10,-1 0 16,-12 7 45,0-2 0,-4 3 11,12-8-22,5 1 11,3-3 0,0 0-6,1 0 6,5-4 0,0 1 6,2-1-6,-1 0-6,1 0 6,-1 0-5,0 0 16,-4 0 0,2 0-11,-5 0-17,5 0 12,-3 0-29,3 0 40,1 0-45,-8 2 22,2 0 17,-4 0 0,6-1-6,4-1 12,0 0-12,-2 0 1,-3 0 10,0 0 1,-4 0-6,6 0 0,-2 0 50,2 2-16,1-1-34,0 2 5,3-2-3018,1 0 1568,11-1 1445,0 0 0,3 0 0,-6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1:31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4085 1 6484,'3'12'1014,"-1"-3"-662,-2-9 4028,1 0-3729,-9 0-489,5 1 180,-19 6-292,11-1 23,-22 10 22,13-7 207,-21 10-3374,-2 3 3184,8-5 72,-21 13-178,34-19-566,-23 10 560,24-11 34,-10 0-28,-1 0-2041,6-3 2041,-16 5 2112,2-2-2101,-5 1-6,9-3 12,-11-4-1715,25-3 1697,-24-1-5,23 0 0,-13 0 0,16 0-1517,-6 1 1500,-3 3-997,6 0 1020,-26 7-74,-3 1 158,-24 8-17,9-2-68,-23 12 1,35-10 25,7-1 0,1 0 989,-8 3-981,8-2 0,1-1 1484,-8 3-1512,-1 0 0,-1 0 0,-3 0 11,6-3 1,-3 3 1125,4 0 0,3-1-1142,-23 8-3,19-4 0,6-2-9,14-8-1134,-16 12 1140,24-15 5,-13 7 23,19-11-1716,-4 4 1683,6-3-79,-9 4 61,-28 14-770,23-10 788,-22 11 316,31-16-429,-14 8-64,7-4 182,-18 10-1136,19-9 1187,-22 15 23,10-5-46,-12 7-295,2 1 261,13-11 1,1 1-6,2-3 1107,-16 13-1091,15-9 1440,-14 10-1439,23-15 2274,-8 8-2292,8-9 3393,-4 6-3409,17-14 34,-14 14 44,6-3-5,-8 8-34,8-6-11,-3 5-5,9-12-46,-10 13 40,-8 12 11,9-14 11,-12 19 28,14-20-39,2-3-56,-13 17 45,19-23 11,-15 16 11,13-14-5,-2 0-6,7-4-6,4-6 6,1-2 6,-6 8-12,-1 1-66,-2 8 66,3-8 0,1 3 62,5-11-50,-1 0-6,1-1 0,2-3-17,-4 12 12,4-8-7,-5 9-44,2-8 56,-1 1 0,3-4 6,-1 2-12,2-5 6,-2 4 0,3-3-95,-5 6 62,4-4-1,-4 2 40,3-4-1,-1 3-16,-2 4 0,1 0 11,-1 1-17,1-3-78,-3 6 61,0-4-11,-10 17 1,11-17 32,-11 16 12,11-15 0,-4 6 45,6-8-34,0-1-5,3-4-6,1-4 0,0 0 0,1 2 6,-2 0 5,0 4-11,-2-2 0,-1 5-45,0-2 51,-3 3-1,2-2 6,-1 0-5,5-4-6,-4 4-11,2 2-23,-1-3 29,-2 7 5,5-10 5,-2 5 29,1-7-45,0 3 11,0-2-12,2 0 12,1-2-5,1-1 5,0-2-1568,0 0 705,5-1 863,0-11 0,0 8 0,-1-8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2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7503,'6'6'-162,"-2"-2"3679,-4-6-3511,0 8-6,0-3 106,0 24-55,0-11-40,1 23-3392,3-4 3415,0 17 27,0 26 23,-2-23-44,-2 26-46,1-20 6,1-12 0,1 2 3386,2-16-3380,0-9-6,1 20 17,-2 1-17,-1-2 0,-2-1 0,-1-25 5,1-4 12,0 0-11,1 0-6,-1 4-11,0-1-6,-1 1 11,0 3 1,1 16 5,-1-4-12,1 5 7,-1-15 5,0-11-6,0-3 12,0-3-6,0 9 0,0-6 0,0 6 0,0-5-39,0 0 39,0-3 5,0 1 1,0-4 22,0 8-17,0-4-11,0 2 0,0 0 0,0-6 0,0 6 0,0-4 6,0 13 38,0 1 7,0-1-46,0-3-5,0-13 0,0-1-5,0 0 5,0 9 22,0 14 6,0 4-151,0-1 117,0-13 6,0-5 0,0-7 0,0 6-5,0-5-29,0 0 34,0-3 6,0-1 33,0 1 0,1 1-33,0 4-6,1-2 5,-1 5-21,0-7 16,0 2 22,-1-5 118,1 0-129,0 1-5,1 2-1,-1 0 1,0 0-6,0-1 6,-1 2-1,1-1 1,-1-1 16,0 0-22,0-1 11,0 0-5,0 1 16,0 3-22,0-1 6,0 1-6,0-2 6,0 0-6,0 0 5,0 0-5,0 1 11,0 2-5,0 0-6,0 0 0,0 0 0,1-3-6,-1-1 34,1-1-28,0 1-5,0 1-1,-1 0 1,0-1 5,0 0-992,0-2 259,6 1-674,0-2 1407,6-2 0,-6 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48.4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6848,'5'10'1680,"-2"-3"-1411,-3-7 2823,0 0-2958,1 5-78,2 1 45,6 11 6,4 2 100,6 10-67,-4-6 39,5 12-16,4 9 38,5 9-72,17 35-56,-17-31-23,8 14-44,-19-33 16,10 21-16,-11-23 0,9 17 22,-2-8-23,-8-15 1,10 17-1,-5-9 1,-2-2-6,0 7-17,-5 3 0,-5-9 6,5 13 11,-7-21 0,3 0-5,3 10 5,-6-21 0,6 20-12,-7-24 12,1 6-5,-2-5-1,4 7 1,-3-5-1,0-2 17,9 17-11,-10-18 0,11 19 0,-11-20 0,4 9 0,-4-9-5,0 0-1,-1-2-11,1 4 17,3 5-5,2 6 5,-1-3 0,2 2 0,-5-7-40,-1-4 29,3 5 6,-5-13 5,4 8 0,-6-8 0,1-2-12,-1-1-10,0 1 11,0-2 11,-1 1 0,1-2 0,-1 1 0,1-1-6,0 1 6,-1-1-11,1 1 11,-1 1 0,1 0 6,0 1-6,-1-2 0,1 1 0,0 0 5,0 2-5,-1-3 0,0 4 0,1-2 0,0 9 6,1-6-6,0 7 11,-1-11-11,1 2 0,-2-2 0,1 0 0,-1 3 0,1 1 0,0 2 0,2 4 0,0-2 0,-1 1 0,0-5 6,0-1-12,-2-3 6,1 0 0,0-1 6,0-1-6,-1 5 0,5 19 5,-2-7-5,3 9 0,-4-15 0,0-6 0,0 1 0,-1-2 0,1-1-5,-2-2-12,1-2-34,-1 2 57,0-1 11,1 7-6,0-3-5,0 3-6,1-6 56,-2-1-45,1 0 45,0 2-56,1 1 5,-1 1 1,1-2-6,-1 4 6,0-3-1,0 3 1,-1-2 33,0-2-39,0 1 6,0-1-6,0 1 11,0-2-11,3 0-303,-2-2 130,2 1-96,-2-1-936,-1 0-374,0-4-23,1 3 1602,0-3 0,0 4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4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5991,'8'14'0,"-1"-3"0,-7-11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5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4061,'16'59'43,"1"1"0,2 2 0,-3-9-3,-2-15-40,13 22 1454,-10-24-1449,7 10 6,4 1 1106,-4-12-1117,6 11-11,6-3-28,-11-8-6,11 7 50,-8-4 1,-9-11 1120,1 5-1070,-7-4-452,-4-8 407,3 9 6,4 4-17,-3-7-5,7 10-1,2-4 34,-6-8-22,4 4 38,-3-10 2559,-6-7-2564,40 46 1598,-16-12-1637,13 12 0,-20-19 0,-18-26-740,2 2 740,1 1 0,-4-3-5,22 20-1,-1 0 6,6 5 6,4 7-23,-23-27 11,7 9 6,-15-17 6,-3-4-12,-2-1 1510,-1-1-1510,-2-1 0,1-1 6,-2-1 0,2 1-11,-1 0 62,0-1-46,1 0 1,0 1 39,1 0 44,2 4-78,0-2 6,2 4-6,-4-5 29,2 4-35,-2-3-5,1 3 6,-1-3 11,0 2-6,0-1 0,0 0-11,-1-1 11,2 2-5,-2-1-1,5 3-5,-5-4 0,4 4 6,-4-3 0,2 1 5,-1-1-6,-1-2-5,1 2-5,-1-2 5,1 3 0,1-1 5,-2-1-5,2 0 6,-3-1-6,2 0-6,-1 1-10,0 0 10,0-2 0,2 2-50,-2-2-386,5 1-471,-1-1 913,5-2 0,-8 3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1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3355 0 8427,'2'8'875,"0"-3"-579,2-5-206,-3 0 1584,3 0-1758,-4 1-207,-8 4 157,-18 12-3269,2-2 3403,-30 19-2213,22-14 2213,-25 17 6,24-18-57,-29 14 57,9-10-118,5-3 0,-1 1-73,-17 6 185,12-4 0,1-1 90,-1 2-20,6-4 0,-1-1-1436,-6 2 1372,-37 9 33,39-14 36,1-1 1,-1 0-121,-2 2 39,4 0 1,-1 1-40,-18 11 17,-14 8 28,22-9-45,0-3 73,9-8 40,-6 3-63,11-5-78,12 0-33,9-1 106,5-3 39,-17 8 35,9-4-180,-13 5-56,9-5 66,-21 12-721,16-8 980,-24 13-169,28-13-375,-18 8 1348,24-12-799,-23 12 1416,15-11-1634,1 2-17,-4 0 67,24-10-84,-16 8 843,17-8-759,-15 6-1798,9-4 1775,-22 10 68,14-9-1020,-9 8 987,-2-3 1175,8-2-1159,-23 8 826,-30 8-728,27-8 0,0 1 2193,-35 10-2285,3 4 22,71-29 3425,2-2-3587,11-4 89,5-2-56,-1 1 73,1 0 40,-7 2-7,3 0-33,-9 4-56,-3 6 56,2-2-56,-1 1 56,7-3 0,3-4-50,-3 4 50,5-4-84,-6 7-56,-18 19 179,5-5-73,-7 5 46,19-19-91,8-11 6,1 1 40,-6 3 106,-1 1-34,0 0-28,2-2 28,5-3-660,2-1-186,-1-7 807,11-12 0,-8 8 0,8-6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2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15 4094,'-3'-8'-14,"1"2"1,2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3.5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1 3398,'-14'57'-73,"0"0"1,-8 40-1021,19-59 1088,1-10 1471,2-4-1472,0-5-27,0 3-666,3 4 699,0 2 54,3 2-70,-2-1 1808,-2-2-1860,-1 27 1,-1 4-1725,0-13 1789,0 11 1,0-2-4,0-25 1742,-1 0-1736,1-5 1387,-1-3-1387,1-9-123,-1 2-22,-2 27-2113,0-18 2292,-1 17 2035,2-21-2114,0 6 62,1-10 22,-1 27-11,1-26-39,0 15 0,1-9 16,0-11-5,0 10-5,0-3 5,0-4 3257,0 3-3257,0-9-40,0 1 498,0 1-435,0 2-119,0-3 96,1-12 0,1-7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6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8 6529,'-5'-4'868,"2"0"2061,3 4-2856,4 3 129,2 2-101,14 10-101,-4-1 0,8 8-17,6 5 17,-6-7 470,34 24-6024,-27-21 5761,33 22 1247,-8-1-1381,-9-7 382,-6-4 0,2 1 335,31 17-642,-16-18 1,2-1-149,27 10 1693,-22-19 0,3-3-1654,-17-3 1,-1-2-1736,2 0 0,0 1 1696,5 2 0,-5 0-2269,-1-3 2325,25 9-56,-36-13-5,9 3 5,-6-3 0,-10-3 2234,19 4-2200,13 2-34,-19-5-67,19 6-1987,-42-10 2054,11 5-923,3 0 923,-8-1-90,4 2 96,-10-4-6,10 8-51,18 6 1938,-7-2-1887,4 2 2508,-6-2-2564,17 9-33,-11-6 44,27 15-1250,-46-22 1290,26 14-74,-14-2 79,20 11-2268,-15-9 2189,10 4-1437,-34-20 1510,9 6 1231,-16-8-1242,9 7-16,-6-7 44,-2 1 34,-1-3 2098,-11-5-2182,3 1 3250,-4-3-3144,9 7-78,-3-4 11,9 7-79,-6-5 85,8 6 558,-7-6-671,6 3-22,2-1 129,-2-3-39,14 5 39,-12-4 6,20 7-45,-7-1 44,17 3-3363,-10-3 3358,-8-5 0,-10-2-1538,-11-2 1582,0 0-44,-2 0 118,9 4-33,-9-4-35,21 10-100,-19-9 50,16 8 28,-11-5-28,1 0 2630,0 0-2625,28 8-5,-27-8 6,28 8 2238,-29-7-2216,-4-4-28,5 4-57,-10-5 57,-2-1 63,-3 0-47,-3-3-167,-1 1-269,2 1-428,11 7 0,-8-5 0,9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1.4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308 11 6299,'-5'-5'2330,"2"1"-2089,3 3 2895,0 1-3119,-3 2-17,1 1-89,-4 12 38,4-4 57,-5 19-6,3-7 11,-7 25-50,-5 17 33,2 0-3386,0-1 3381,7-16-51,5-24-1771,-2 8 1693,-3 2-224,-8 16 246,-4 13 96,-4 21 16,4-12-5,8-16-12,1-10 18,8-27 718,-2 4-875,2-1 162,1-5 90,0 16-90,1-11 22,0 14 51,-5 8-68,2-15-44,-1 10 39,4-28 51,0 14-46,0-4 1,0 4-1,0-4 40,0 0-45,0-6 0,0 7 2952,0-1-2980,-1 2 28,-1 0-84,-2 0 84,2-13 0,-1 4 1532,2-10-1526,0 1-6,1-1 11,-3 4-112,-5 20 107,3-12 0,-6 21-6,9-26 5,-3 9-10,0-4 5,0 2 11,0 2-11,2-8-6,1-1 1,2-7-40,-1 3 56,0 6-11,0-2 6,-2 15-1,1-14-5,0 10 6,0-14-17,1-1-208,0-3 219,1-2 0,0 0 23,0 3 21,0-2-44,0 0 224,0-3-632,0 1 16,0-6-2118,2-15 1679,2-1 1,-2 0 0,1 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4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1314 1 11637,'-1'15'56,"0"-3"-51,-5 5 46,-1 0-5650,-3 2 5605,1 0 1402,-1 0-1408,2-2 866,-1 0-872,-1 5 12,-2-1-1,-7 16-2262,-20 27 2268,2-6 51,-5 8-73,6-12 11,14-22 50,-13 27-22,2 0-93,6-12 1,-1 2 64,-17 28 2280,0 0-2095,10-21-79,20-34-16,-7 15-90,16-27-6,-1 1 3392,1 1-3391,-4 0-1,0 6 6,-12 13 0,5-3 62,-13 19 39,13-22-28,-2 4-34,7-10-44,5-8-1,-1 4 0,4-6 1,-2 2-1,-1 3 6,-1 3 0,-3 3 51,-5 9-40,3-9 224,-6 11-229,9-19-6,0 1 0,5-9-73,-1 4-162,-7 9 235,5-4 0,-4 7 5,9-14 102,1 0-107,0-2 5,1-1-16,-14 17 17,4-3 38,-9 14-44,9-15 0,1-3-72,3-2 66,-2 0-33,0 4-84,-29 36 167,12-16-44,-12 15 0,21-31 0,12-13 6,-16 20-6,12-15 0,-14 17 0,18-23-6,-2 2 6,1-1 0,-6 10 6,-2-1-40,3 0 40,-1-3-6,9-8-17,-2 2 17,2-3-45,-3 4 12,1-1-18,-1 1 6,1 1 34,-2-2-90,-6 11 45,6-8 17,-4 4 33,8-9 23,2-3-17,0 1 6,-1 0-1,2 0 6,-1-1 1,0 0-12,0 0 0,-2 1 5,2-1-5,-1 1 6,2-1 55,-1 0-217,1 1 32,0-1-948,0 1 1,0-1-1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9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809 1 7106,'8'7'851,"-1"-2"-610,-7-5-45,0 0 650,4 1-180,-2 0-475,2-1 1534,-4 0-1703,0 2-5,-3 4-12,-1 5-5,-2 2 0,-2 3 0,1-1-5,-2 3 5,-1 6-39,0 4-1,-1 4 74,-5 19-1727,5 4 0,-1 3 1709,-5 21-1150,6-24 0,3-4 1134,3-12-1130,-1 0 1119,-1 7 11,-2-2-6,-3 11 1782,3-25-1686,-1 5 2069,5-16-2103,-5 9-45,3-8 6,-10 33 11,7-26-180,-18 49 2619,-3-9-2411,-10 14-50,4-15-6,6-17-3116,8-12 3279,-1 3 5,-8 17-2010,8-14 1842,-4 10-6,9-19 14,-8 10 1,0 0 64,7-10 5,-26 37-72,43-67 2229,1-2-2235,2-1 3526,-5 5-3526,2-3-22,-6 7-85,0 8 107,-1 2-5,-7 15 5,9-19 11,-1 1-11,8-16-6,-2 4-5,1-2-39,-1 3 44,1-3 0,0-1-22,1 0 28,-3 5 0,2-3-123,-3 6 118,4-5-63,-3 4 74,2-3 0,-3 5-6,2-4 0,-1 4 5,2-6-10,-3 7 5,2-6 5,-5 13 6,5-12-61,-2 4-40,4-10-1198,1-1 1288,10-17 0,-8 13 0,8-13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02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2351 5550,'9'8'-560,"-2"0"2453,-7-9 2365,0 0-3668,0-3-635,0 2 228,1-5-183,2 2 984,14-18-984,-3 5 16,21-26-3396,-7 9 3430,9-9-2318,-9 13 2284,6-5-1527,-15 15 1522,16-20-1008,1-11 997,-5 8 0,4-6 16,-4 12-10,5-4 0,3-3 5,14-12 0,-7 8 499,-11 12 0,0 1-504,11-11 1511,15-13-1478,-35 35 441,18-18-469,-19 18 2518,30-32-2529,-26 28 0,29-30 0,-28 32-6,30-32 12,-28 28 2673,29-25-2679,-32 29 0,20-18-5,-8 5 10,12-8-3391,-11 8 3386,7-5 6,1-2-6,-10 11 5,14-14-10,-27 26 5,1 1 5,-10 9-5,-13 10 39,0 1 12,-4 3-57,0 0 3387,2-4-3387,8-8 6,13-15 0,-3 6-5,4-7 5,-12 16 0,-1-1 17,32-39-17,-27 30-6,29-32 6,-36 42 6,6-6-6,-2 1 5,0 1-10,6-8 5,-8 11 5,7-11-5,-9 11-5,11-12 10,-10 13-10,7-9 5,-10 14 0,5-7-6,0 2 6,5-4-6,4-3 6,-3 2 6,-3 4-6,-5 3 0,-7 7 11,1 0 6,-4 2-28,0-1 0,2 0 11,-1 0 5,5-1-5,-5 1 0,2 0 0,-4 2-11,1-1 11,2 0 0,1-2 0,3 2 0,-2-2 0,1 1 0,-2 0 6,1 0-6,-2 0 0,-1 1 0,1 0-6,0 0 6,5-2 0,3-1-3392,9-4 3386,-7 1 6,3-1 0,-10 5-22,0 1 22,-3 0 6,2 2-34,-4-1 5,1 1 3415,-1 0-3392,3-1 0,-1 0 6,2-1 11,-2 1 16,-2 0-55,1 0 27,1-1 7,3 1-1,-1-1-616,0 1-2156,-5 1 2761,-6 0 0,4 0 0,-4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30.7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167 0 6411,'12'4'1042,"-2"-1"-701,-10-3 2869,0 0-3210,0 3 0,0 2 0,0 8-34,-1 0 74,-3 14-1,0-7-3420,-2 10 3431,-1 6-33,-1 11-28,2-10-28,1-1 0,4-21 33,1-3 0,-3 7 6,2-6 0,-2 4 6,-1-1-6,1-4 17,-1 4-17,3-4 3392,0-3-3387,0 5 7,0-1 27,-1 0-39,1-1-6,-1-3 1,1-1 5,-1 1-12,-1 6 12,3-4 17,-3 6-17,2-5 6,-1 0-1395,1-2 1394,0-2-5,0 1 12,-1-1-12,0 5-456,0-4 462,2 0-6,0-4-6,0 0 1324,-1 0-1313,1 0-5,-1-1 39,1 3-55,-2 10-1030,2-5 1051,-4 16-666,2-12 661,-2 9-11,3-13 22,-1 2-22,0 10 11,1-12 16,-4 43-10,3-27-17,-2 17 11,3-20 11,-1 0 1428,0-6-1439,1 3-11,0-8 50,0 4 756,1-4-795,-1 2-11,-3 10 6,1-10 16,-4 30-17,4-31 6,0 11-11,2-22 11,0 5 0,0-1 0,-2 9 0,2-8 28,-1 1-39,1-3 11,1 3 0,-1 4 0,-1 3 0,-1-6 0,1-1 0,1-8 5,0 7 1,-1 5-12,1-5 1,-2 9 5,2-15 0,-1 2 5,0 3-10,2 5 5,-1 2-6,0-2-5,1-6-6,-1 0 12,1 2 5,0-3 22,0 17 17,-1 0-56,0 11 12,0-5 5,0-12 5,1-10-10,0-5 5,0 0 0,0-1 0,0 4 5,0 0 1,0 1 0,0 0-6,0-4 0,0 2 0,0 4 0,0-4 0,0 3 0,0-6 5,0 1-16,0-1 28,0 0 22,0 1-621,0-9 582,0-13 0,0 7 0,0-6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44.7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512 0 6423,'9'7'168,"-1"-2"-163,-8-5 4521,0 0-4403,-11 0 6,-54 33-3555,19-10 3420,-27 17 6,44-14 0,19-16 0,-3 4 6,-4 2-1793,5-5 1792,-7 6 1,10-8 0,-1 3 10,-7 6 2497,5-6-2513,-5 5 0,-10 9 0,14-14-6,-16 19-719,17-15 725,2-1-769,0 1 769,4-5-6,3-3 6,-5 6 0,4-5 0,-4 5-16,0 12-1,2 41 11,-2-9 3037,6 13-3037,-2-14 1170,4-5-1158,-2 5-6,2-9 5,0-7-10,0-13-1,-1 5 6,0-9-2338,0 0 2338,0-9 0,1 5-11,-1 49 5,-1-25-25,2 17 1,-1 1-2661,0-8 2646,1 0 1,0-1 1602,0-10-1592,0 24 29,0-23 5,0 9 0,0-8-2274,1 13 2268,0-30 297,1 9-297,-1 2-1609,-1-8 1615,0 25-45,0 10-5,0-18 1642,0 12-1754,0-27 128,0-4-318,0 20 352,0-19 379,0 9-385,0-3 1,0-13-46,0 6 1,1-4 61,2 12-11,0-5-45,-1 22-1597,0-16 1647,-2 8 1,1-15 0,0-6 1642,2-7-1643,3 12-10,-1-11-96,2 9 101,-5-17 0,3 6-39,-2-8 44,0 12 40,-1-10-39,0 10-6,0-12 0,2 10 1923,4 14-1912,-2-10-11,3 19 0,-8-28 6,3 10 3414,1 12-3415,-1-9-5,4 23 0,-4-29 12,1 10 38,-3-19 6,2 6-50,0-4-6,3 13 0,-1-7 5,0 15 1,-3-23-6,1 9 45,-1-12-12,4 9 6,-1-4-39,2 4 34,-2-3-34,-1-3 28,2 1-17,1 1-5,5 4-6,-3-3 11,3 3-11,-8-12 6,8 6-1,-6-5-5,7 4 0,-7-4-11,4 0 11,-4-2 6,10 4 10,1 2-16,1-2 0,1 3 0,-10-7 40,8 6-35,-10-5-5,10 5 0,-11-6 6,5 3-1,-5-5 23,10 6 23,-2 4-46,2-2 40,-1 4-39,-8-8 11,5 4-17,-5-5 5,3 2 6,-4-2-11,0-3 0,2 3 6,-3-2 39,8 5-40,-7-4-5,8 3 6,-8-5-6,5 0 11,5 2-11,-3-2 0,4 2 0,-5-3 0,-5 1 0,4-2 0,-6 0-11,7 0 5,-5-1-5,8 1-6,1-1 6,-3 0 0,6-2 11,-12 0-6,6-4 1,-8 2-34,8-5-23,-5 3 62,11-9-95,-4 1 106,0 1 6,2-3 16,-11 9 23,7-3-50,-8 6 0,5-6-6,-3 2 0,5-5 5,-2 2 18,3-2-18,-5 3-66,3-1 21,1-4 46,-3 2 50,9-9-45,-8 10-5,1 1 39,-5 5-34,-1 2-6,1-1 1,-2 1-12,4-1 6,-3 3 0,2-1 51,2-1-46,-1-1 1,0-1 0,0 0-12,-5 4-39,3-3 40,-3 1-1,4-5-33,-2 2 39,4-4-51,4-6 18,3-2 72,1-4-3425,-2 3 3352,-5 6-857,-2-1 897,0 0-1940,1-7 1934,0 3 5,0 0 29,0 0-34,-3 5 1990,2-5-2046,2-5 56,-3 7 0,3-10 840,-4 9-828,1-12-1,0-4-6,-1 2 1,-1 5 0,-1 2-12,-4 11 12,2-17-6,-2 3 0,-1-4 0,3-16-12,-1 7 18,3-12 5,-3 16 0,1 4 3381,-1 0-3380,-1-7-12,-1 4 11,0-4-6,0 25 18,0-9-23,0 12 0,0-12 5,0 8-5,0-16 0,0 10 12,0-9-7,0 9 46,0 0-7,0 1-44,0 5 0,0-5 6,0 7 11,0-11 16,0 8-33,0-5 12,0 4-7,0-2 96,0-20-28,0 13-28,1-14-45,0 13 0,0 6-2479,-1-5 2484,0 6 29,0 0-34,0-3-6,0 0 12,0-13-6,0 8-6,-3-22 12,-2 10-6,0 2 50,0 0-50,4 21-5,-1-5 1222,2-26 0,0-4-1212,-1 15-1695,1-17 0,0 4 1706,0 35-749,0-2 733,0-23 0,0 4 11,0-20-11,0 22 0,0 1-172,0 19 183,0-9 0,0 1-11,0-2 11,0-16-5,0 6 2943,0 0-2944,1-1 1074,0 19-1074,1-3 305,-2 3-310,0 3 0,1-6 0,0 5 0,1-1-1331,-1-3 1398,0 5-460,0-1 477,-1-3-78,0-2-1,0-2-5,0 3 17,0-5-17,0 11 39,0-7 1298,0 11-1320,0-1 0,0-3-6,-3-1 500,-1-1-506,-3 0 1,-1 0 5,-3-2-11,-2-3 50,-8-8-5,1 0-56,-5 1 11,8 9 11,3 6 0,4 5-5,-1 0-6,4 1 0,-6-2 39,1-4-44,-3 2-18,-14-8 360,-23-2-24,-17-7-318,18 10-85,7 1 90,38 14 0,-5-1 6,-10-2-2982,6 2 2970,-12-2 6,11 2 0,-17-5-851,16 6 851,-14-5-295,21 6 300,-5-1 40,2 0 0,-5 0-73,8 0 2638,-9-1-2610,12 0 11,-4 2 11,4-2-55,2 3 1093,0-2-1004,-1 0 486,-3-1-542,-1 0-73,0 1 73,3 1 0,3 0 0,3 1-123,1-1-1026,0-2 1149,0-2 0,0 1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47.3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6933,'7'5'549,"-2"-1"143,-5-4 1291,0 0-1742,0 6-202,0 3 73,-1 22-106,1-4 16,-1 42-3150,1-31 3168,0 32 229,5-19-286,1 5-17,4 10 40,-3-22-1,1 14 1,0 1 3425,-1 8-3420,-1 9-22,-3-10 22,-2-8-5,0-15 11,-1 2-12,0-27-5,0 6 0,-1-19-5,1-1-12,-1 9-22,0-4 33,-1 11 17,-1 4-83,-1-3 32,1 2 40,2-13 0,0-2 17,0-3-6,-1 5 1,0 0-12,0-2 0,0 1 5,1-6 6,-1 2 1,1-2-7,0 0 1,-1 2-1,0 8 1,1-2-6,-2 7 11,1-4-5,-2 1-6,1-2 5,0-1 1,2-7 5,-1 5-11,2-3-11,-2 4 5,0 9 6,-2-3 6,-1 17 22,-1-7-11,3-6-12,0-7 1,3-14 22,0 0-28,-1 3 17,-1 4 0,0 1 16,-1-1-33,3-3 6,0-3-986,0-1-3277,0 3 4257,0 1 0,0-1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a01e4fd78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8a01e4fd78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a01e4fd78_2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8a01e4fd78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a01e4fd78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8a01e4fd78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a01e4fd78_2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g8a01e4fd78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059e40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a059e40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87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a01e4fd78_2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g8a01e4fd78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a01e4fd78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8a01e4fd78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a01e4fd78_2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8a01e4fd78_2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01e4fd78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8a01e4fd78_2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a01e4fd78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8a01e4fd78_2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a01e4fd78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8a01e4fd78_2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43000" y="771525"/>
            <a:ext cx="6858000" cy="18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868282"/>
            <a:ext cx="68580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 cap="none"/>
            </a:lvl1pPr>
            <a:lvl2pPr lvl="1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84550" y="1502099"/>
            <a:ext cx="4290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83975" y="-412501"/>
            <a:ext cx="4290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028700" y="1586204"/>
            <a:ext cx="7680600" cy="29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035697" y="1282304"/>
            <a:ext cx="74748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035697" y="3732245"/>
            <a:ext cx="74748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83041" y="342900"/>
            <a:ext cx="77322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783041" y="1497106"/>
            <a:ext cx="37320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29150" y="1497106"/>
            <a:ext cx="38862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026368" y="342900"/>
            <a:ext cx="74904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026368" y="1260872"/>
            <a:ext cx="3471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1026368" y="1878806"/>
            <a:ext cx="34716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758612" y="1260872"/>
            <a:ext cx="37581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758611" y="1878806"/>
            <a:ext cx="37581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028699" y="342900"/>
            <a:ext cx="74865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989066" y="342900"/>
            <a:ext cx="29490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236098" y="740569"/>
            <a:ext cx="428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989066" y="2099388"/>
            <a:ext cx="29490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3260982" y="-517800"/>
            <a:ext cx="2893200" cy="73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 flipH="1">
            <a:off x="0" y="4800579"/>
            <a:ext cx="9144000" cy="342600"/>
          </a:xfrm>
          <a:prstGeom prst="rect">
            <a:avLst/>
          </a:prstGeom>
          <a:gradFill>
            <a:gsLst>
              <a:gs pos="0">
                <a:srgbClr val="4CB76E">
                  <a:alpha val="27450"/>
                </a:srgbClr>
              </a:gs>
              <a:gs pos="14000">
                <a:srgbClr val="4CB76E">
                  <a:alpha val="27450"/>
                </a:srgbClr>
              </a:gs>
              <a:gs pos="100000">
                <a:srgbClr val="58B74E">
                  <a:alpha val="84313"/>
                </a:srgbClr>
              </a:gs>
            </a:gsLst>
            <a:lin ang="59999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13"/>
          <p:cNvSpPr/>
          <p:nvPr/>
        </p:nvSpPr>
        <p:spPr>
          <a:xfrm flipH="1">
            <a:off x="3029098" y="4800599"/>
            <a:ext cx="6114900" cy="342600"/>
          </a:xfrm>
          <a:prstGeom prst="rect">
            <a:avLst/>
          </a:prstGeom>
          <a:gradFill>
            <a:gsLst>
              <a:gs pos="0">
                <a:srgbClr val="8FCFDA">
                  <a:alpha val="54509"/>
                </a:srgbClr>
              </a:gs>
              <a:gs pos="9000">
                <a:srgbClr val="8FCFDA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3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  <a:defRPr sz="27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7357800" cy="28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9" Type="http://schemas.openxmlformats.org/officeDocument/2006/relationships/image" Target="../media/image37.png"/><Relationship Id="rId21" Type="http://schemas.openxmlformats.org/officeDocument/2006/relationships/customXml" Target="../ink/ink10.xml"/><Relationship Id="rId34" Type="http://schemas.openxmlformats.org/officeDocument/2006/relationships/image" Target="../media/image34.png"/><Relationship Id="rId42" Type="http://schemas.openxmlformats.org/officeDocument/2006/relationships/image" Target="../media/image40.png"/><Relationship Id="rId47" Type="http://schemas.openxmlformats.org/officeDocument/2006/relationships/customXml" Target="../ink/ink21.xml"/><Relationship Id="rId50" Type="http://schemas.openxmlformats.org/officeDocument/2006/relationships/image" Target="../media/image44.png"/><Relationship Id="rId55" Type="http://schemas.openxmlformats.org/officeDocument/2006/relationships/customXml" Target="../ink/ink25.xml"/><Relationship Id="rId7" Type="http://schemas.openxmlformats.org/officeDocument/2006/relationships/customXml" Target="../ink/ink3.xml"/><Relationship Id="rId12" Type="http://schemas.openxmlformats.org/officeDocument/2006/relationships/image" Target="../media/image2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6.png"/><Relationship Id="rId46" Type="http://schemas.openxmlformats.org/officeDocument/2006/relationships/image" Target="../media/image42.png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29" Type="http://schemas.openxmlformats.org/officeDocument/2006/relationships/customXml" Target="../ink/ink14.xml"/><Relationship Id="rId41" Type="http://schemas.openxmlformats.org/officeDocument/2006/relationships/image" Target="../media/image39.png"/><Relationship Id="rId5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5.xml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37" Type="http://schemas.openxmlformats.org/officeDocument/2006/relationships/customXml" Target="../ink/ink18.xml"/><Relationship Id="rId40" Type="http://schemas.openxmlformats.org/officeDocument/2006/relationships/image" Target="../media/image38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49" Type="http://schemas.openxmlformats.org/officeDocument/2006/relationships/customXml" Target="../ink/ink22.xml"/><Relationship Id="rId10" Type="http://schemas.openxmlformats.org/officeDocument/2006/relationships/image" Target="../media/image22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41.png"/><Relationship Id="rId52" Type="http://schemas.openxmlformats.org/officeDocument/2006/relationships/image" Target="../media/image45.png"/><Relationship Id="rId4" Type="http://schemas.openxmlformats.org/officeDocument/2006/relationships/image" Target="../media/image19.png"/><Relationship Id="rId9" Type="http://schemas.openxmlformats.org/officeDocument/2006/relationships/customXml" Target="../ink/ink4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13.xml"/><Relationship Id="rId30" Type="http://schemas.openxmlformats.org/officeDocument/2006/relationships/image" Target="../media/image32.png"/><Relationship Id="rId35" Type="http://schemas.openxmlformats.org/officeDocument/2006/relationships/customXml" Target="../ink/ink17.xml"/><Relationship Id="rId43" Type="http://schemas.openxmlformats.org/officeDocument/2006/relationships/customXml" Target="../ink/ink19.xml"/><Relationship Id="rId48" Type="http://schemas.openxmlformats.org/officeDocument/2006/relationships/image" Target="../media/image43.png"/><Relationship Id="rId56" Type="http://schemas.openxmlformats.org/officeDocument/2006/relationships/image" Target="../media/image47.png"/><Relationship Id="rId8" Type="http://schemas.openxmlformats.org/officeDocument/2006/relationships/image" Target="../media/image21.png"/><Relationship Id="rId51" Type="http://schemas.openxmlformats.org/officeDocument/2006/relationships/customXml" Target="../ink/ink23.xml"/><Relationship Id="rId3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9" name="Google Shape;209;p37"/>
          <p:cNvPicPr preferRelativeResize="0"/>
          <p:nvPr/>
        </p:nvPicPr>
        <p:blipFill rotWithShape="1">
          <a:blip r:embed="rId3">
            <a:alphaModFix/>
          </a:blip>
          <a:srcRect l="9090" t="30030" b="19413"/>
          <a:stretch/>
        </p:blipFill>
        <p:spPr>
          <a:xfrm>
            <a:off x="15" y="-1368"/>
            <a:ext cx="9143982" cy="514913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/>
          <p:nvPr/>
        </p:nvSpPr>
        <p:spPr>
          <a:xfrm>
            <a:off x="0" y="4267"/>
            <a:ext cx="70044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411"/>
                </a:srgbClr>
              </a:gs>
              <a:gs pos="100000">
                <a:srgbClr val="000000">
                  <a:alpha val="29411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1" name="Google Shape;211;p37"/>
          <p:cNvSpPr txBox="1">
            <a:spLocks noGrp="1"/>
          </p:cNvSpPr>
          <p:nvPr>
            <p:ph type="ctrTitle"/>
          </p:nvPr>
        </p:nvSpPr>
        <p:spPr>
          <a:xfrm>
            <a:off x="563336" y="532263"/>
            <a:ext cx="3843300" cy="14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venir"/>
              <a:buNone/>
            </a:pPr>
            <a:r>
              <a:rPr lang="nl">
                <a:solidFill>
                  <a:schemeClr val="lt1"/>
                </a:solidFill>
              </a:rPr>
              <a:t>PROTEIN POW(D)ER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1"/>
          </p:nvPr>
        </p:nvSpPr>
        <p:spPr>
          <a:xfrm>
            <a:off x="880622" y="2270501"/>
            <a:ext cx="36591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nl">
                <a:solidFill>
                  <a:schemeClr val="lt1"/>
                </a:solidFill>
              </a:rPr>
              <a:t>TEAM PROTI: JESSE FRANZUA, JOHAN SEMEIJNS, XAMANIE SEYMONSON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37"/>
          <p:cNvSpPr/>
          <p:nvPr/>
        </p:nvSpPr>
        <p:spPr>
          <a:xfrm flipH="1">
            <a:off x="-2" y="480143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37"/>
          <p:cNvSpPr/>
          <p:nvPr/>
        </p:nvSpPr>
        <p:spPr>
          <a:xfrm flipH="1">
            <a:off x="6086398" y="4799468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 verbindingslijn 15">
            <a:extLst>
              <a:ext uri="{FF2B5EF4-FFF2-40B4-BE49-F238E27FC236}">
                <a16:creationId xmlns:a16="http://schemas.microsoft.com/office/drawing/2014/main" id="{2947B580-2557-4263-98AC-4CC5C83FC9F4}"/>
              </a:ext>
            </a:extLst>
          </p:cNvPr>
          <p:cNvSpPr/>
          <p:nvPr/>
        </p:nvSpPr>
        <p:spPr>
          <a:xfrm rot="5400000" flipV="1">
            <a:off x="-1332387" y="2212722"/>
            <a:ext cx="5170032" cy="246"/>
          </a:xfrm>
          <a:prstGeom prst="line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Rechte verbindingslijn 7">
            <a:extLst>
              <a:ext uri="{FF2B5EF4-FFF2-40B4-BE49-F238E27FC236}">
                <a16:creationId xmlns:a16="http://schemas.microsoft.com/office/drawing/2014/main" id="{E473BE00-60B3-43A6-B14C-30D0FB15E86F}"/>
              </a:ext>
            </a:extLst>
          </p:cNvPr>
          <p:cNvSpPr/>
          <p:nvPr/>
        </p:nvSpPr>
        <p:spPr>
          <a:xfrm>
            <a:off x="155226" y="1352952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8" name="Rechte verbindingslijn 17">
            <a:extLst>
              <a:ext uri="{FF2B5EF4-FFF2-40B4-BE49-F238E27FC236}">
                <a16:creationId xmlns:a16="http://schemas.microsoft.com/office/drawing/2014/main" id="{11198B7E-8E46-8942-B2AE-894BF1A7F5A7}"/>
              </a:ext>
            </a:extLst>
          </p:cNvPr>
          <p:cNvSpPr/>
          <p:nvPr/>
        </p:nvSpPr>
        <p:spPr>
          <a:xfrm>
            <a:off x="155226" y="2315718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9" name="Rechte verbindingslijn 18">
            <a:extLst>
              <a:ext uri="{FF2B5EF4-FFF2-40B4-BE49-F238E27FC236}">
                <a16:creationId xmlns:a16="http://schemas.microsoft.com/office/drawing/2014/main" id="{8264B527-620E-4B44-80BB-2A9D3C3C405C}"/>
              </a:ext>
            </a:extLst>
          </p:cNvPr>
          <p:cNvSpPr/>
          <p:nvPr/>
        </p:nvSpPr>
        <p:spPr>
          <a:xfrm>
            <a:off x="155226" y="3404256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6C8FEB1E-6F32-A542-82AE-436A8F152954}"/>
                  </a:ext>
                </a:extLst>
              </p:cNvPr>
              <p:cNvSpPr txBox="1"/>
              <p:nvPr/>
            </p:nvSpPr>
            <p:spPr>
              <a:xfrm>
                <a:off x="-22656" y="-40652"/>
                <a:ext cx="12884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𝐵𝑎𝑠𝑖𝑠</m:t>
                      </m:r>
                      <m:r>
                        <a:rPr lang="nl-NL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= 2</m:t>
                      </m:r>
                    </m:oMath>
                  </m:oMathPara>
                </a14:m>
                <a:endParaRPr lang="nl-NL" dirty="0">
                  <a:latin typeface="Avenir Book" panose="02000503020000020003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6C8FEB1E-6F32-A542-82AE-436A8F152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56" y="-40652"/>
                <a:ext cx="1288489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al 19">
            <a:extLst>
              <a:ext uri="{FF2B5EF4-FFF2-40B4-BE49-F238E27FC236}">
                <a16:creationId xmlns:a16="http://schemas.microsoft.com/office/drawing/2014/main" id="{8225D575-D2CD-E348-BFBE-731107F81234}"/>
              </a:ext>
            </a:extLst>
          </p:cNvPr>
          <p:cNvSpPr>
            <a:spLocks noChangeAspect="1"/>
          </p:cNvSpPr>
          <p:nvPr/>
        </p:nvSpPr>
        <p:spPr>
          <a:xfrm>
            <a:off x="4689593" y="75149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CC404BA0-EFF9-5A41-A04A-64434DA8243F}"/>
              </a:ext>
            </a:extLst>
          </p:cNvPr>
          <p:cNvSpPr>
            <a:spLocks noChangeAspect="1"/>
          </p:cNvSpPr>
          <p:nvPr/>
        </p:nvSpPr>
        <p:spPr>
          <a:xfrm>
            <a:off x="3122073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A1173754-1E35-8E46-8D82-8D21D3A73523}"/>
              </a:ext>
            </a:extLst>
          </p:cNvPr>
          <p:cNvSpPr>
            <a:spLocks noChangeAspect="1"/>
          </p:cNvSpPr>
          <p:nvPr/>
        </p:nvSpPr>
        <p:spPr>
          <a:xfrm>
            <a:off x="4697429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BE209181-0CEF-F545-AA03-35518B1D453D}"/>
              </a:ext>
            </a:extLst>
          </p:cNvPr>
          <p:cNvSpPr>
            <a:spLocks noChangeAspect="1"/>
          </p:cNvSpPr>
          <p:nvPr/>
        </p:nvSpPr>
        <p:spPr>
          <a:xfrm>
            <a:off x="1985261" y="25736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9744097B-5D58-2746-9A4D-A918BEDDBE3B}"/>
              </a:ext>
            </a:extLst>
          </p:cNvPr>
          <p:cNvSpPr>
            <a:spLocks noChangeAspect="1"/>
          </p:cNvSpPr>
          <p:nvPr/>
        </p:nvSpPr>
        <p:spPr>
          <a:xfrm>
            <a:off x="3952040" y="2569219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29EBFE1F-AD5A-2A4D-A1A8-CA71086DB992}"/>
              </a:ext>
            </a:extLst>
          </p:cNvPr>
          <p:cNvSpPr>
            <a:spLocks noChangeAspect="1"/>
          </p:cNvSpPr>
          <p:nvPr/>
        </p:nvSpPr>
        <p:spPr>
          <a:xfrm>
            <a:off x="5081556" y="256007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9C20991F-3653-9648-AF6B-471D04C343C6}"/>
              </a:ext>
            </a:extLst>
          </p:cNvPr>
          <p:cNvSpPr>
            <a:spLocks noChangeAspect="1"/>
          </p:cNvSpPr>
          <p:nvPr/>
        </p:nvSpPr>
        <p:spPr>
          <a:xfrm>
            <a:off x="2578082" y="257175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55136F38-957D-D645-A6C2-10410E9EFBE6}"/>
              </a:ext>
            </a:extLst>
          </p:cNvPr>
          <p:cNvSpPr>
            <a:spLocks noChangeAspect="1"/>
          </p:cNvSpPr>
          <p:nvPr/>
        </p:nvSpPr>
        <p:spPr>
          <a:xfrm>
            <a:off x="6251452" y="257577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52A1253D-8CFC-7A4C-9583-DDF1241A8534}"/>
              </a:ext>
            </a:extLst>
          </p:cNvPr>
          <p:cNvSpPr>
            <a:spLocks noChangeAspect="1"/>
          </p:cNvSpPr>
          <p:nvPr/>
        </p:nvSpPr>
        <p:spPr>
          <a:xfrm>
            <a:off x="1402907" y="257175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71BE21BF-E7F4-1E4F-A456-D684E50693DA}"/>
              </a:ext>
            </a:extLst>
          </p:cNvPr>
          <p:cNvSpPr>
            <a:spLocks noChangeAspect="1"/>
          </p:cNvSpPr>
          <p:nvPr/>
        </p:nvSpPr>
        <p:spPr>
          <a:xfrm>
            <a:off x="4491907" y="256007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C6B79EC2-9C97-694F-BC0A-FA627328756F}"/>
              </a:ext>
            </a:extLst>
          </p:cNvPr>
          <p:cNvSpPr>
            <a:spLocks noChangeAspect="1"/>
          </p:cNvSpPr>
          <p:nvPr/>
        </p:nvSpPr>
        <p:spPr>
          <a:xfrm>
            <a:off x="6272785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A46F94D9-277F-D34C-915B-ED4BA5511003}"/>
              </a:ext>
            </a:extLst>
          </p:cNvPr>
          <p:cNvSpPr>
            <a:spLocks noChangeAspect="1"/>
          </p:cNvSpPr>
          <p:nvPr/>
        </p:nvSpPr>
        <p:spPr>
          <a:xfrm>
            <a:off x="7452244" y="256663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3A968BA1-7B78-3F42-857C-43F1B032E887}"/>
              </a:ext>
            </a:extLst>
          </p:cNvPr>
          <p:cNvSpPr>
            <a:spLocks noChangeAspect="1"/>
          </p:cNvSpPr>
          <p:nvPr/>
        </p:nvSpPr>
        <p:spPr>
          <a:xfrm>
            <a:off x="6849289" y="257577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D77B4F9E-A095-2B44-A197-38449D4345FE}"/>
              </a:ext>
            </a:extLst>
          </p:cNvPr>
          <p:cNvSpPr>
            <a:spLocks noChangeAspect="1"/>
          </p:cNvSpPr>
          <p:nvPr/>
        </p:nvSpPr>
        <p:spPr>
          <a:xfrm>
            <a:off x="1359800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AEC54EDA-F4AB-4E49-AA69-AAE3BF355D3E}"/>
              </a:ext>
            </a:extLst>
          </p:cNvPr>
          <p:cNvSpPr>
            <a:spLocks noChangeAspect="1"/>
          </p:cNvSpPr>
          <p:nvPr/>
        </p:nvSpPr>
        <p:spPr>
          <a:xfrm>
            <a:off x="1360196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EE21606F-AFB6-894E-AC22-1AF17467C154}"/>
              </a:ext>
            </a:extLst>
          </p:cNvPr>
          <p:cNvSpPr>
            <a:spLocks noChangeAspect="1"/>
          </p:cNvSpPr>
          <p:nvPr/>
        </p:nvSpPr>
        <p:spPr>
          <a:xfrm>
            <a:off x="1359800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1" name="Ovaal 70">
            <a:extLst>
              <a:ext uri="{FF2B5EF4-FFF2-40B4-BE49-F238E27FC236}">
                <a16:creationId xmlns:a16="http://schemas.microsoft.com/office/drawing/2014/main" id="{4DE5D121-2848-6A42-96C5-FE1E6178150A}"/>
              </a:ext>
            </a:extLst>
          </p:cNvPr>
          <p:cNvSpPr>
            <a:spLocks noChangeAspect="1"/>
          </p:cNvSpPr>
          <p:nvPr/>
        </p:nvSpPr>
        <p:spPr>
          <a:xfrm>
            <a:off x="1988941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2" name="Ovaal 71">
            <a:extLst>
              <a:ext uri="{FF2B5EF4-FFF2-40B4-BE49-F238E27FC236}">
                <a16:creationId xmlns:a16="http://schemas.microsoft.com/office/drawing/2014/main" id="{9A1BA9E4-1498-0244-A1EC-BA86ADDE4E1F}"/>
              </a:ext>
            </a:extLst>
          </p:cNvPr>
          <p:cNvSpPr>
            <a:spLocks noChangeAspect="1"/>
          </p:cNvSpPr>
          <p:nvPr/>
        </p:nvSpPr>
        <p:spPr>
          <a:xfrm>
            <a:off x="1989337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E65774EE-D175-D242-A244-8BF855086949}"/>
              </a:ext>
            </a:extLst>
          </p:cNvPr>
          <p:cNvSpPr>
            <a:spLocks noChangeAspect="1"/>
          </p:cNvSpPr>
          <p:nvPr/>
        </p:nvSpPr>
        <p:spPr>
          <a:xfrm>
            <a:off x="1988941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425E3254-E32F-9E43-A540-CE50A923ECB0}"/>
              </a:ext>
            </a:extLst>
          </p:cNvPr>
          <p:cNvSpPr>
            <a:spLocks noChangeAspect="1"/>
          </p:cNvSpPr>
          <p:nvPr/>
        </p:nvSpPr>
        <p:spPr>
          <a:xfrm>
            <a:off x="2572916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5" name="Ovaal 74">
            <a:extLst>
              <a:ext uri="{FF2B5EF4-FFF2-40B4-BE49-F238E27FC236}">
                <a16:creationId xmlns:a16="http://schemas.microsoft.com/office/drawing/2014/main" id="{569851D3-8B04-2043-BFFF-8DB7994ACB36}"/>
              </a:ext>
            </a:extLst>
          </p:cNvPr>
          <p:cNvSpPr>
            <a:spLocks noChangeAspect="1"/>
          </p:cNvSpPr>
          <p:nvPr/>
        </p:nvSpPr>
        <p:spPr>
          <a:xfrm>
            <a:off x="2573312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8414EBDE-4947-C946-B01F-85E0D0AE3783}"/>
              </a:ext>
            </a:extLst>
          </p:cNvPr>
          <p:cNvSpPr>
            <a:spLocks noChangeAspect="1"/>
          </p:cNvSpPr>
          <p:nvPr/>
        </p:nvSpPr>
        <p:spPr>
          <a:xfrm>
            <a:off x="2572916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CB42F133-8156-AF4C-A8AB-320A4FBCD910}"/>
              </a:ext>
            </a:extLst>
          </p:cNvPr>
          <p:cNvSpPr>
            <a:spLocks noChangeAspect="1"/>
          </p:cNvSpPr>
          <p:nvPr/>
        </p:nvSpPr>
        <p:spPr>
          <a:xfrm>
            <a:off x="3951644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8" name="Ovaal 77">
            <a:extLst>
              <a:ext uri="{FF2B5EF4-FFF2-40B4-BE49-F238E27FC236}">
                <a16:creationId xmlns:a16="http://schemas.microsoft.com/office/drawing/2014/main" id="{CA87FD14-9B66-EA41-8F3E-CD54A5E39A24}"/>
              </a:ext>
            </a:extLst>
          </p:cNvPr>
          <p:cNvSpPr>
            <a:spLocks noChangeAspect="1"/>
          </p:cNvSpPr>
          <p:nvPr/>
        </p:nvSpPr>
        <p:spPr>
          <a:xfrm>
            <a:off x="3952040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9" name="Ovaal 78">
            <a:extLst>
              <a:ext uri="{FF2B5EF4-FFF2-40B4-BE49-F238E27FC236}">
                <a16:creationId xmlns:a16="http://schemas.microsoft.com/office/drawing/2014/main" id="{6BD0B3CE-549A-4A4B-A385-6D1EDB6DC0D3}"/>
              </a:ext>
            </a:extLst>
          </p:cNvPr>
          <p:cNvSpPr>
            <a:spLocks noChangeAspect="1"/>
          </p:cNvSpPr>
          <p:nvPr/>
        </p:nvSpPr>
        <p:spPr>
          <a:xfrm>
            <a:off x="3951644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2BBDAD72-CB9E-C148-B271-558BC3464E30}"/>
              </a:ext>
            </a:extLst>
          </p:cNvPr>
          <p:cNvSpPr>
            <a:spLocks noChangeAspect="1"/>
          </p:cNvSpPr>
          <p:nvPr/>
        </p:nvSpPr>
        <p:spPr>
          <a:xfrm>
            <a:off x="4493812" y="39879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CAF90D7C-96D3-D742-8107-AD9C8DF2A1F1}"/>
              </a:ext>
            </a:extLst>
          </p:cNvPr>
          <p:cNvSpPr>
            <a:spLocks noChangeAspect="1"/>
          </p:cNvSpPr>
          <p:nvPr/>
        </p:nvSpPr>
        <p:spPr>
          <a:xfrm>
            <a:off x="4494208" y="35764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2" name="Ovaal 81">
            <a:extLst>
              <a:ext uri="{FF2B5EF4-FFF2-40B4-BE49-F238E27FC236}">
                <a16:creationId xmlns:a16="http://schemas.microsoft.com/office/drawing/2014/main" id="{C17A4D89-C6C4-1D43-A979-41B1F3CDD78E}"/>
              </a:ext>
            </a:extLst>
          </p:cNvPr>
          <p:cNvSpPr>
            <a:spLocks noChangeAspect="1"/>
          </p:cNvSpPr>
          <p:nvPr/>
        </p:nvSpPr>
        <p:spPr>
          <a:xfrm>
            <a:off x="4493812" y="44125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3" name="Ovaal 82">
            <a:extLst>
              <a:ext uri="{FF2B5EF4-FFF2-40B4-BE49-F238E27FC236}">
                <a16:creationId xmlns:a16="http://schemas.microsoft.com/office/drawing/2014/main" id="{24DC1943-F913-494B-A469-8CBEDE8FB13E}"/>
              </a:ext>
            </a:extLst>
          </p:cNvPr>
          <p:cNvSpPr>
            <a:spLocks noChangeAspect="1"/>
          </p:cNvSpPr>
          <p:nvPr/>
        </p:nvSpPr>
        <p:spPr>
          <a:xfrm>
            <a:off x="5079306" y="40010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4" name="Ovaal 83">
            <a:extLst>
              <a:ext uri="{FF2B5EF4-FFF2-40B4-BE49-F238E27FC236}">
                <a16:creationId xmlns:a16="http://schemas.microsoft.com/office/drawing/2014/main" id="{0FEE3C8A-9FA1-5944-A115-A4138CA71297}"/>
              </a:ext>
            </a:extLst>
          </p:cNvPr>
          <p:cNvSpPr>
            <a:spLocks noChangeAspect="1"/>
          </p:cNvSpPr>
          <p:nvPr/>
        </p:nvSpPr>
        <p:spPr>
          <a:xfrm>
            <a:off x="5079702" y="358955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5" name="Ovaal 84">
            <a:extLst>
              <a:ext uri="{FF2B5EF4-FFF2-40B4-BE49-F238E27FC236}">
                <a16:creationId xmlns:a16="http://schemas.microsoft.com/office/drawing/2014/main" id="{E7AB0B71-2A52-3A40-8DE1-EB3858D02CE1}"/>
              </a:ext>
            </a:extLst>
          </p:cNvPr>
          <p:cNvSpPr>
            <a:spLocks noChangeAspect="1"/>
          </p:cNvSpPr>
          <p:nvPr/>
        </p:nvSpPr>
        <p:spPr>
          <a:xfrm>
            <a:off x="5079306" y="442569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6" name="Ovaal 85">
            <a:extLst>
              <a:ext uri="{FF2B5EF4-FFF2-40B4-BE49-F238E27FC236}">
                <a16:creationId xmlns:a16="http://schemas.microsoft.com/office/drawing/2014/main" id="{78ACE787-34EB-4C4C-9E07-E3495BBCE16E}"/>
              </a:ext>
            </a:extLst>
          </p:cNvPr>
          <p:cNvSpPr>
            <a:spLocks noChangeAspect="1"/>
          </p:cNvSpPr>
          <p:nvPr/>
        </p:nvSpPr>
        <p:spPr>
          <a:xfrm>
            <a:off x="6267647" y="39723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7" name="Ovaal 86">
            <a:extLst>
              <a:ext uri="{FF2B5EF4-FFF2-40B4-BE49-F238E27FC236}">
                <a16:creationId xmlns:a16="http://schemas.microsoft.com/office/drawing/2014/main" id="{8A702173-58CE-2143-AD74-9E69B576B72D}"/>
              </a:ext>
            </a:extLst>
          </p:cNvPr>
          <p:cNvSpPr>
            <a:spLocks noChangeAspect="1"/>
          </p:cNvSpPr>
          <p:nvPr/>
        </p:nvSpPr>
        <p:spPr>
          <a:xfrm>
            <a:off x="6268043" y="35608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8" name="Ovaal 87">
            <a:extLst>
              <a:ext uri="{FF2B5EF4-FFF2-40B4-BE49-F238E27FC236}">
                <a16:creationId xmlns:a16="http://schemas.microsoft.com/office/drawing/2014/main" id="{E3310B7A-6640-9C47-946D-7BC3656F5425}"/>
              </a:ext>
            </a:extLst>
          </p:cNvPr>
          <p:cNvSpPr>
            <a:spLocks noChangeAspect="1"/>
          </p:cNvSpPr>
          <p:nvPr/>
        </p:nvSpPr>
        <p:spPr>
          <a:xfrm>
            <a:off x="6267647" y="43969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9" name="Ovaal 88">
            <a:extLst>
              <a:ext uri="{FF2B5EF4-FFF2-40B4-BE49-F238E27FC236}">
                <a16:creationId xmlns:a16="http://schemas.microsoft.com/office/drawing/2014/main" id="{905936D8-4A28-E049-ADCE-DDB9276A4F53}"/>
              </a:ext>
            </a:extLst>
          </p:cNvPr>
          <p:cNvSpPr>
            <a:spLocks noChangeAspect="1"/>
          </p:cNvSpPr>
          <p:nvPr/>
        </p:nvSpPr>
        <p:spPr>
          <a:xfrm>
            <a:off x="6850870" y="39854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90" name="Ovaal 89">
            <a:extLst>
              <a:ext uri="{FF2B5EF4-FFF2-40B4-BE49-F238E27FC236}">
                <a16:creationId xmlns:a16="http://schemas.microsoft.com/office/drawing/2014/main" id="{A9F86CE0-6CF8-2B41-B544-EAA46AAA7966}"/>
              </a:ext>
            </a:extLst>
          </p:cNvPr>
          <p:cNvSpPr>
            <a:spLocks noChangeAspect="1"/>
          </p:cNvSpPr>
          <p:nvPr/>
        </p:nvSpPr>
        <p:spPr>
          <a:xfrm>
            <a:off x="6851266" y="357395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91" name="Ovaal 90">
            <a:extLst>
              <a:ext uri="{FF2B5EF4-FFF2-40B4-BE49-F238E27FC236}">
                <a16:creationId xmlns:a16="http://schemas.microsoft.com/office/drawing/2014/main" id="{BA94EC11-DDDE-BF4E-BA30-B567B767867F}"/>
              </a:ext>
            </a:extLst>
          </p:cNvPr>
          <p:cNvSpPr>
            <a:spLocks noChangeAspect="1"/>
          </p:cNvSpPr>
          <p:nvPr/>
        </p:nvSpPr>
        <p:spPr>
          <a:xfrm>
            <a:off x="6850870" y="441009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92" name="Ovaal 91">
            <a:extLst>
              <a:ext uri="{FF2B5EF4-FFF2-40B4-BE49-F238E27FC236}">
                <a16:creationId xmlns:a16="http://schemas.microsoft.com/office/drawing/2014/main" id="{DBA82D6C-F680-8E46-9497-1C3E29A7EABC}"/>
              </a:ext>
            </a:extLst>
          </p:cNvPr>
          <p:cNvSpPr>
            <a:spLocks noChangeAspect="1"/>
          </p:cNvSpPr>
          <p:nvPr/>
        </p:nvSpPr>
        <p:spPr>
          <a:xfrm>
            <a:off x="7451848" y="39723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93" name="Ovaal 92">
            <a:extLst>
              <a:ext uri="{FF2B5EF4-FFF2-40B4-BE49-F238E27FC236}">
                <a16:creationId xmlns:a16="http://schemas.microsoft.com/office/drawing/2014/main" id="{5DB708DB-0539-6C4A-915C-400B64797049}"/>
              </a:ext>
            </a:extLst>
          </p:cNvPr>
          <p:cNvSpPr>
            <a:spLocks noChangeAspect="1"/>
          </p:cNvSpPr>
          <p:nvPr/>
        </p:nvSpPr>
        <p:spPr>
          <a:xfrm>
            <a:off x="7452244" y="35608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94" name="Ovaal 93">
            <a:extLst>
              <a:ext uri="{FF2B5EF4-FFF2-40B4-BE49-F238E27FC236}">
                <a16:creationId xmlns:a16="http://schemas.microsoft.com/office/drawing/2014/main" id="{1F872304-89A2-4348-8890-6E5C4EC810FB}"/>
              </a:ext>
            </a:extLst>
          </p:cNvPr>
          <p:cNvSpPr>
            <a:spLocks noChangeAspect="1"/>
          </p:cNvSpPr>
          <p:nvPr/>
        </p:nvSpPr>
        <p:spPr>
          <a:xfrm>
            <a:off x="7451848" y="43969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6" name="Inkt 105">
                <a:extLst>
                  <a:ext uri="{FF2B5EF4-FFF2-40B4-BE49-F238E27FC236}">
                    <a16:creationId xmlns:a16="http://schemas.microsoft.com/office/drawing/2014/main" id="{48F65D57-F1D2-B640-BADD-00A048541736}"/>
                  </a:ext>
                </a:extLst>
              </p14:cNvPr>
              <p14:cNvContentPartPr/>
              <p14:nvPr/>
            </p14:nvContentPartPr>
            <p14:xfrm>
              <a:off x="6671952" y="1788408"/>
              <a:ext cx="955800" cy="818280"/>
            </p14:xfrm>
          </p:contentPart>
        </mc:Choice>
        <mc:Fallback xmlns="">
          <p:pic>
            <p:nvPicPr>
              <p:cNvPr id="106" name="Inkt 105">
                <a:extLst>
                  <a:ext uri="{FF2B5EF4-FFF2-40B4-BE49-F238E27FC236}">
                    <a16:creationId xmlns:a16="http://schemas.microsoft.com/office/drawing/2014/main" id="{48F65D57-F1D2-B640-BADD-00A0485417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6832" y="1773288"/>
                <a:ext cx="98640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8" name="Inkt 107">
                <a:extLst>
                  <a:ext uri="{FF2B5EF4-FFF2-40B4-BE49-F238E27FC236}">
                    <a16:creationId xmlns:a16="http://schemas.microsoft.com/office/drawing/2014/main" id="{A2DCE9DF-06BA-A445-BA5F-E97AE8683D64}"/>
                  </a:ext>
                </a:extLst>
              </p14:cNvPr>
              <p14:cNvContentPartPr/>
              <p14:nvPr/>
            </p14:nvContentPartPr>
            <p14:xfrm>
              <a:off x="5019912" y="1901808"/>
              <a:ext cx="295560" cy="720000"/>
            </p14:xfrm>
          </p:contentPart>
        </mc:Choice>
        <mc:Fallback xmlns="">
          <p:pic>
            <p:nvPicPr>
              <p:cNvPr id="108" name="Inkt 107">
                <a:extLst>
                  <a:ext uri="{FF2B5EF4-FFF2-40B4-BE49-F238E27FC236}">
                    <a16:creationId xmlns:a16="http://schemas.microsoft.com/office/drawing/2014/main" id="{A2DCE9DF-06BA-A445-BA5F-E97AE8683D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04792" y="1886688"/>
                <a:ext cx="32616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9" name="Inkt 108">
                <a:extLst>
                  <a:ext uri="{FF2B5EF4-FFF2-40B4-BE49-F238E27FC236}">
                    <a16:creationId xmlns:a16="http://schemas.microsoft.com/office/drawing/2014/main" id="{C946C0F7-D2E5-BF4D-B2C1-5C11A295D4A2}"/>
                  </a:ext>
                </a:extLst>
              </p14:cNvPr>
              <p14:cNvContentPartPr/>
              <p14:nvPr/>
            </p14:nvContentPartPr>
            <p14:xfrm>
              <a:off x="4753872" y="1961928"/>
              <a:ext cx="110880" cy="624960"/>
            </p14:xfrm>
          </p:contentPart>
        </mc:Choice>
        <mc:Fallback xmlns="">
          <p:pic>
            <p:nvPicPr>
              <p:cNvPr id="109" name="Inkt 108">
                <a:extLst>
                  <a:ext uri="{FF2B5EF4-FFF2-40B4-BE49-F238E27FC236}">
                    <a16:creationId xmlns:a16="http://schemas.microsoft.com/office/drawing/2014/main" id="{C946C0F7-D2E5-BF4D-B2C1-5C11A295D4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8392" y="1946808"/>
                <a:ext cx="14148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0" name="Inkt 109">
                <a:extLst>
                  <a:ext uri="{FF2B5EF4-FFF2-40B4-BE49-F238E27FC236}">
                    <a16:creationId xmlns:a16="http://schemas.microsoft.com/office/drawing/2014/main" id="{50F45D51-25CA-D54C-AF44-617B3764BDC1}"/>
                  </a:ext>
                </a:extLst>
              </p14:cNvPr>
              <p14:cNvContentPartPr/>
              <p14:nvPr/>
            </p14:nvContentPartPr>
            <p14:xfrm>
              <a:off x="4281912" y="1883448"/>
              <a:ext cx="473400" cy="743040"/>
            </p14:xfrm>
          </p:contentPart>
        </mc:Choice>
        <mc:Fallback xmlns="">
          <p:pic>
            <p:nvPicPr>
              <p:cNvPr id="110" name="Inkt 109">
                <a:extLst>
                  <a:ext uri="{FF2B5EF4-FFF2-40B4-BE49-F238E27FC236}">
                    <a16:creationId xmlns:a16="http://schemas.microsoft.com/office/drawing/2014/main" id="{50F45D51-25CA-D54C-AF44-617B3764BD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66432" y="1868328"/>
                <a:ext cx="50364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1" name="Inkt 110">
                <a:extLst>
                  <a:ext uri="{FF2B5EF4-FFF2-40B4-BE49-F238E27FC236}">
                    <a16:creationId xmlns:a16="http://schemas.microsoft.com/office/drawing/2014/main" id="{269BF5D1-BDBC-C24E-B3F6-69E63A6A49B5}"/>
                  </a:ext>
                </a:extLst>
              </p14:cNvPr>
              <p14:cNvContentPartPr/>
              <p14:nvPr/>
            </p14:nvContentPartPr>
            <p14:xfrm>
              <a:off x="2918232" y="1910808"/>
              <a:ext cx="300600" cy="736560"/>
            </p14:xfrm>
          </p:contentPart>
        </mc:Choice>
        <mc:Fallback xmlns="">
          <p:pic>
            <p:nvPicPr>
              <p:cNvPr id="111" name="Inkt 110">
                <a:extLst>
                  <a:ext uri="{FF2B5EF4-FFF2-40B4-BE49-F238E27FC236}">
                    <a16:creationId xmlns:a16="http://schemas.microsoft.com/office/drawing/2014/main" id="{269BF5D1-BDBC-C24E-B3F6-69E63A6A49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02752" y="1895688"/>
                <a:ext cx="33120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Inkt 111">
                <a:extLst>
                  <a:ext uri="{FF2B5EF4-FFF2-40B4-BE49-F238E27FC236}">
                    <a16:creationId xmlns:a16="http://schemas.microsoft.com/office/drawing/2014/main" id="{0D946EF4-1D67-DA4B-A028-D3F30857D33A}"/>
                  </a:ext>
                </a:extLst>
              </p14:cNvPr>
              <p14:cNvContentPartPr/>
              <p14:nvPr/>
            </p14:nvContentPartPr>
            <p14:xfrm>
              <a:off x="2249352" y="1768968"/>
              <a:ext cx="852840" cy="852120"/>
            </p14:xfrm>
          </p:contentPart>
        </mc:Choice>
        <mc:Fallback xmlns="">
          <p:pic>
            <p:nvPicPr>
              <p:cNvPr id="112" name="Inkt 111">
                <a:extLst>
                  <a:ext uri="{FF2B5EF4-FFF2-40B4-BE49-F238E27FC236}">
                    <a16:creationId xmlns:a16="http://schemas.microsoft.com/office/drawing/2014/main" id="{0D946EF4-1D67-DA4B-A028-D3F30857D3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33872" y="1753848"/>
                <a:ext cx="88344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6" name="Inkt 115">
                <a:extLst>
                  <a:ext uri="{FF2B5EF4-FFF2-40B4-BE49-F238E27FC236}">
                    <a16:creationId xmlns:a16="http://schemas.microsoft.com/office/drawing/2014/main" id="{726C9D47-D94C-E245-956A-06CDD277532A}"/>
                  </a:ext>
                </a:extLst>
              </p14:cNvPr>
              <p14:cNvContentPartPr/>
              <p14:nvPr/>
            </p14:nvContentPartPr>
            <p14:xfrm>
              <a:off x="1503432" y="2971728"/>
              <a:ext cx="68040" cy="606240"/>
            </p14:xfrm>
          </p:contentPart>
        </mc:Choice>
        <mc:Fallback xmlns="">
          <p:pic>
            <p:nvPicPr>
              <p:cNvPr id="116" name="Inkt 115">
                <a:extLst>
                  <a:ext uri="{FF2B5EF4-FFF2-40B4-BE49-F238E27FC236}">
                    <a16:creationId xmlns:a16="http://schemas.microsoft.com/office/drawing/2014/main" id="{726C9D47-D94C-E245-956A-06CDD27753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88312" y="2956248"/>
                <a:ext cx="98640" cy="63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ep 120">
            <a:extLst>
              <a:ext uri="{FF2B5EF4-FFF2-40B4-BE49-F238E27FC236}">
                <a16:creationId xmlns:a16="http://schemas.microsoft.com/office/drawing/2014/main" id="{B79022FA-AE89-4C45-9E21-37D431ADB84F}"/>
              </a:ext>
            </a:extLst>
          </p:cNvPr>
          <p:cNvGrpSpPr/>
          <p:nvPr/>
        </p:nvGrpSpPr>
        <p:grpSpPr>
          <a:xfrm>
            <a:off x="1278792" y="2962368"/>
            <a:ext cx="1185120" cy="1915560"/>
            <a:chOff x="1278792" y="2962368"/>
            <a:chExt cx="1185120" cy="19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C932D147-D9A7-BC42-BA99-BF556CA15477}"/>
                    </a:ext>
                  </a:extLst>
                </p14:cNvPr>
                <p14:cNvContentPartPr/>
                <p14:nvPr/>
              </p14:nvContentPartPr>
              <p14:xfrm>
                <a:off x="1278792" y="3502008"/>
                <a:ext cx="533880" cy="137592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C932D147-D9A7-BC42-BA99-BF556CA154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63312" y="3486888"/>
                  <a:ext cx="564480" cy="14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8" name="Inkt 117">
                  <a:extLst>
                    <a:ext uri="{FF2B5EF4-FFF2-40B4-BE49-F238E27FC236}">
                      <a16:creationId xmlns:a16="http://schemas.microsoft.com/office/drawing/2014/main" id="{7E27C7C1-AD76-4348-87E7-B4B0A6AE72A8}"/>
                    </a:ext>
                  </a:extLst>
                </p14:cNvPr>
                <p14:cNvContentPartPr/>
                <p14:nvPr/>
              </p14:nvContentPartPr>
              <p14:xfrm>
                <a:off x="2188872" y="2962368"/>
                <a:ext cx="32040" cy="537840"/>
              </p14:xfrm>
            </p:contentPart>
          </mc:Choice>
          <mc:Fallback xmlns="">
            <p:pic>
              <p:nvPicPr>
                <p:cNvPr id="118" name="Inkt 117">
                  <a:extLst>
                    <a:ext uri="{FF2B5EF4-FFF2-40B4-BE49-F238E27FC236}">
                      <a16:creationId xmlns:a16="http://schemas.microsoft.com/office/drawing/2014/main" id="{7E27C7C1-AD76-4348-87E7-B4B0A6AE72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73752" y="2947248"/>
                  <a:ext cx="622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0" name="Inkt 119">
                  <a:extLst>
                    <a:ext uri="{FF2B5EF4-FFF2-40B4-BE49-F238E27FC236}">
                      <a16:creationId xmlns:a16="http://schemas.microsoft.com/office/drawing/2014/main" id="{7D61FA7E-2D5B-F341-B165-C8C2913450B1}"/>
                    </a:ext>
                  </a:extLst>
                </p14:cNvPr>
                <p14:cNvContentPartPr/>
                <p14:nvPr/>
              </p14:nvContentPartPr>
              <p14:xfrm>
                <a:off x="1870632" y="3502008"/>
                <a:ext cx="593280" cy="1356840"/>
              </p14:xfrm>
            </p:contentPart>
          </mc:Choice>
          <mc:Fallback xmlns="">
            <p:pic>
              <p:nvPicPr>
                <p:cNvPr id="120" name="Inkt 119">
                  <a:extLst>
                    <a:ext uri="{FF2B5EF4-FFF2-40B4-BE49-F238E27FC236}">
                      <a16:creationId xmlns:a16="http://schemas.microsoft.com/office/drawing/2014/main" id="{7D61FA7E-2D5B-F341-B165-C8C2913450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55512" y="3486888"/>
                  <a:ext cx="623880" cy="138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2" name="Inkt 121">
                <a:extLst>
                  <a:ext uri="{FF2B5EF4-FFF2-40B4-BE49-F238E27FC236}">
                    <a16:creationId xmlns:a16="http://schemas.microsoft.com/office/drawing/2014/main" id="{A99127A4-4A16-F443-BF8F-DD53A8303D1D}"/>
                  </a:ext>
                </a:extLst>
              </p14:cNvPr>
              <p14:cNvContentPartPr/>
              <p14:nvPr/>
            </p14:nvContentPartPr>
            <p14:xfrm>
              <a:off x="2541672" y="2980728"/>
              <a:ext cx="473040" cy="1845000"/>
            </p14:xfrm>
          </p:contentPart>
        </mc:Choice>
        <mc:Fallback xmlns="">
          <p:pic>
            <p:nvPicPr>
              <p:cNvPr id="122" name="Inkt 121">
                <a:extLst>
                  <a:ext uri="{FF2B5EF4-FFF2-40B4-BE49-F238E27FC236}">
                    <a16:creationId xmlns:a16="http://schemas.microsoft.com/office/drawing/2014/main" id="{A99127A4-4A16-F443-BF8F-DD53A8303D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26192" y="2965608"/>
                <a:ext cx="503640" cy="18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3" name="Inkt 122">
                <a:extLst>
                  <a:ext uri="{FF2B5EF4-FFF2-40B4-BE49-F238E27FC236}">
                    <a16:creationId xmlns:a16="http://schemas.microsoft.com/office/drawing/2014/main" id="{8A3E49FE-82A0-C54F-AD2E-7F4C904263EB}"/>
                  </a:ext>
                </a:extLst>
              </p14:cNvPr>
              <p14:cNvContentPartPr/>
              <p14:nvPr/>
            </p14:nvContentPartPr>
            <p14:xfrm>
              <a:off x="3893832" y="2971728"/>
              <a:ext cx="517680" cy="1919520"/>
            </p14:xfrm>
          </p:contentPart>
        </mc:Choice>
        <mc:Fallback xmlns="">
          <p:pic>
            <p:nvPicPr>
              <p:cNvPr id="123" name="Inkt 122">
                <a:extLst>
                  <a:ext uri="{FF2B5EF4-FFF2-40B4-BE49-F238E27FC236}">
                    <a16:creationId xmlns:a16="http://schemas.microsoft.com/office/drawing/2014/main" id="{8A3E49FE-82A0-C54F-AD2E-7F4C904263E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78352" y="2956248"/>
                <a:ext cx="548280" cy="19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5" name="Inkt 124">
                <a:extLst>
                  <a:ext uri="{FF2B5EF4-FFF2-40B4-BE49-F238E27FC236}">
                    <a16:creationId xmlns:a16="http://schemas.microsoft.com/office/drawing/2014/main" id="{3EF53AB8-F62E-7146-8401-6AB62D2F4FB1}"/>
                  </a:ext>
                </a:extLst>
              </p14:cNvPr>
              <p14:cNvContentPartPr/>
              <p14:nvPr/>
            </p14:nvContentPartPr>
            <p14:xfrm>
              <a:off x="4463352" y="2953368"/>
              <a:ext cx="451440" cy="1951560"/>
            </p14:xfrm>
          </p:contentPart>
        </mc:Choice>
        <mc:Fallback xmlns="">
          <p:pic>
            <p:nvPicPr>
              <p:cNvPr id="125" name="Inkt 124">
                <a:extLst>
                  <a:ext uri="{FF2B5EF4-FFF2-40B4-BE49-F238E27FC236}">
                    <a16:creationId xmlns:a16="http://schemas.microsoft.com/office/drawing/2014/main" id="{3EF53AB8-F62E-7146-8401-6AB62D2F4FB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48232" y="2938248"/>
                <a:ext cx="482040" cy="19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6" name="Inkt 125">
                <a:extLst>
                  <a:ext uri="{FF2B5EF4-FFF2-40B4-BE49-F238E27FC236}">
                    <a16:creationId xmlns:a16="http://schemas.microsoft.com/office/drawing/2014/main" id="{185A55C7-66E6-FE4A-A1F9-FAC74AB41F2F}"/>
                  </a:ext>
                </a:extLst>
              </p14:cNvPr>
              <p14:cNvContentPartPr/>
              <p14:nvPr/>
            </p14:nvContentPartPr>
            <p14:xfrm>
              <a:off x="5016312" y="2989728"/>
              <a:ext cx="527040" cy="1908360"/>
            </p14:xfrm>
          </p:contentPart>
        </mc:Choice>
        <mc:Fallback xmlns="">
          <p:pic>
            <p:nvPicPr>
              <p:cNvPr id="126" name="Inkt 125">
                <a:extLst>
                  <a:ext uri="{FF2B5EF4-FFF2-40B4-BE49-F238E27FC236}">
                    <a16:creationId xmlns:a16="http://schemas.microsoft.com/office/drawing/2014/main" id="{185A55C7-66E6-FE4A-A1F9-FAC74AB41F2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01192" y="2974248"/>
                <a:ext cx="557640" cy="19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27" name="Inkt 126">
                <a:extLst>
                  <a:ext uri="{FF2B5EF4-FFF2-40B4-BE49-F238E27FC236}">
                    <a16:creationId xmlns:a16="http://schemas.microsoft.com/office/drawing/2014/main" id="{1AED4774-F956-4743-B12A-FE52FA62662C}"/>
                  </a:ext>
                </a:extLst>
              </p14:cNvPr>
              <p14:cNvContentPartPr/>
              <p14:nvPr/>
            </p14:nvContentPartPr>
            <p14:xfrm>
              <a:off x="6206832" y="2980728"/>
              <a:ext cx="473040" cy="1803960"/>
            </p14:xfrm>
          </p:contentPart>
        </mc:Choice>
        <mc:Fallback xmlns="">
          <p:pic>
            <p:nvPicPr>
              <p:cNvPr id="127" name="Inkt 126">
                <a:extLst>
                  <a:ext uri="{FF2B5EF4-FFF2-40B4-BE49-F238E27FC236}">
                    <a16:creationId xmlns:a16="http://schemas.microsoft.com/office/drawing/2014/main" id="{1AED4774-F956-4743-B12A-FE52FA62662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91712" y="2965608"/>
                <a:ext cx="503640" cy="18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9" name="Inkt 128">
                <a:extLst>
                  <a:ext uri="{FF2B5EF4-FFF2-40B4-BE49-F238E27FC236}">
                    <a16:creationId xmlns:a16="http://schemas.microsoft.com/office/drawing/2014/main" id="{28AC5A7C-1928-1746-A057-F7CBBF138469}"/>
                  </a:ext>
                </a:extLst>
              </p14:cNvPr>
              <p14:cNvContentPartPr/>
              <p14:nvPr/>
            </p14:nvContentPartPr>
            <p14:xfrm>
              <a:off x="6806592" y="2971728"/>
              <a:ext cx="462240" cy="1847160"/>
            </p14:xfrm>
          </p:contentPart>
        </mc:Choice>
        <mc:Fallback xmlns="">
          <p:pic>
            <p:nvPicPr>
              <p:cNvPr id="129" name="Inkt 128">
                <a:extLst>
                  <a:ext uri="{FF2B5EF4-FFF2-40B4-BE49-F238E27FC236}">
                    <a16:creationId xmlns:a16="http://schemas.microsoft.com/office/drawing/2014/main" id="{28AC5A7C-1928-1746-A057-F7CBBF13846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91472" y="2956248"/>
                <a:ext cx="492840" cy="18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1" name="Inkt 130">
                <a:extLst>
                  <a:ext uri="{FF2B5EF4-FFF2-40B4-BE49-F238E27FC236}">
                    <a16:creationId xmlns:a16="http://schemas.microsoft.com/office/drawing/2014/main" id="{AEE5B454-6AE0-7D45-8B82-80AE4138C261}"/>
                  </a:ext>
                </a:extLst>
              </p14:cNvPr>
              <p14:cNvContentPartPr/>
              <p14:nvPr/>
            </p14:nvContentPartPr>
            <p14:xfrm>
              <a:off x="7404912" y="2980728"/>
              <a:ext cx="502560" cy="1834200"/>
            </p14:xfrm>
          </p:contentPart>
        </mc:Choice>
        <mc:Fallback xmlns="">
          <p:pic>
            <p:nvPicPr>
              <p:cNvPr id="131" name="Inkt 130">
                <a:extLst>
                  <a:ext uri="{FF2B5EF4-FFF2-40B4-BE49-F238E27FC236}">
                    <a16:creationId xmlns:a16="http://schemas.microsoft.com/office/drawing/2014/main" id="{AEE5B454-6AE0-7D45-8B82-80AE4138C26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89792" y="2965608"/>
                <a:ext cx="532800" cy="18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2" name="Inkt 131">
                <a:extLst>
                  <a:ext uri="{FF2B5EF4-FFF2-40B4-BE49-F238E27FC236}">
                    <a16:creationId xmlns:a16="http://schemas.microsoft.com/office/drawing/2014/main" id="{81E5BF87-6AB7-064D-B513-39EE7DABB7B3}"/>
                  </a:ext>
                </a:extLst>
              </p14:cNvPr>
              <p14:cNvContentPartPr/>
              <p14:nvPr/>
            </p14:nvContentPartPr>
            <p14:xfrm>
              <a:off x="1711512" y="1636488"/>
              <a:ext cx="1473120" cy="954360"/>
            </p14:xfrm>
          </p:contentPart>
        </mc:Choice>
        <mc:Fallback xmlns="">
          <p:pic>
            <p:nvPicPr>
              <p:cNvPr id="132" name="Inkt 131">
                <a:extLst>
                  <a:ext uri="{FF2B5EF4-FFF2-40B4-BE49-F238E27FC236}">
                    <a16:creationId xmlns:a16="http://schemas.microsoft.com/office/drawing/2014/main" id="{81E5BF87-6AB7-064D-B513-39EE7DABB7B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96392" y="1621368"/>
                <a:ext cx="150336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kstvak 132">
                <a:extLst>
                  <a:ext uri="{FF2B5EF4-FFF2-40B4-BE49-F238E27FC236}">
                    <a16:creationId xmlns:a16="http://schemas.microsoft.com/office/drawing/2014/main" id="{B9867C73-8959-D941-9E4C-1C597D51A708}"/>
                  </a:ext>
                </a:extLst>
              </p:cNvPr>
              <p:cNvSpPr txBox="1"/>
              <p:nvPr/>
            </p:nvSpPr>
            <p:spPr>
              <a:xfrm>
                <a:off x="5589733" y="126035"/>
                <a:ext cx="2519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Avenir Book" panose="02000503020000020003" pitchFamily="2" charset="0"/>
                  </a:rPr>
                  <a:t>Aantal mogelijkheden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133" name="Tekstvak 132">
                <a:extLst>
                  <a:ext uri="{FF2B5EF4-FFF2-40B4-BE49-F238E27FC236}">
                    <a16:creationId xmlns:a16="http://schemas.microsoft.com/office/drawing/2014/main" id="{B9867C73-8959-D941-9E4C-1C597D51A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33" y="126035"/>
                <a:ext cx="2519112" cy="307777"/>
              </a:xfrm>
              <a:prstGeom prst="rect">
                <a:avLst/>
              </a:prstGeom>
              <a:blipFill>
                <a:blip r:embed="rId39"/>
                <a:stretch>
                  <a:fillRect l="-503"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kstvak 133">
            <a:extLst>
              <a:ext uri="{FF2B5EF4-FFF2-40B4-BE49-F238E27FC236}">
                <a16:creationId xmlns:a16="http://schemas.microsoft.com/office/drawing/2014/main" id="{ED771755-B843-9446-AD0A-FDEAB6D02931}"/>
              </a:ext>
            </a:extLst>
          </p:cNvPr>
          <p:cNvSpPr txBox="1"/>
          <p:nvPr/>
        </p:nvSpPr>
        <p:spPr>
          <a:xfrm>
            <a:off x="1422344" y="999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b="1" dirty="0">
                <a:latin typeface="Avenir Book" panose="02000503020000020003" pitchFamily="2" charset="0"/>
              </a:rPr>
              <a:t>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18EDED6A-2177-DC49-94F3-7E1B00AA3BF5}"/>
                  </a:ext>
                </a:extLst>
              </p:cNvPr>
              <p:cNvSpPr txBox="1"/>
              <p:nvPr/>
            </p:nvSpPr>
            <p:spPr>
              <a:xfrm>
                <a:off x="173158" y="1653935"/>
                <a:ext cx="93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18EDED6A-2177-DC49-94F3-7E1B00AA3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58" y="1653935"/>
                <a:ext cx="932115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8B54F2C-BE4E-1B4F-A0A0-9289C7B8E77D}"/>
                  </a:ext>
                </a:extLst>
              </p:cNvPr>
              <p:cNvSpPr txBox="1"/>
              <p:nvPr/>
            </p:nvSpPr>
            <p:spPr>
              <a:xfrm>
                <a:off x="193925" y="2698340"/>
                <a:ext cx="93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8B54F2C-BE4E-1B4F-A0A0-9289C7B8E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25" y="2698340"/>
                <a:ext cx="932115" cy="5232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kstvak 136">
                <a:extLst>
                  <a:ext uri="{FF2B5EF4-FFF2-40B4-BE49-F238E27FC236}">
                    <a16:creationId xmlns:a16="http://schemas.microsoft.com/office/drawing/2014/main" id="{0C127D59-66BF-EE44-A1C9-848727F78902}"/>
                  </a:ext>
                </a:extLst>
              </p:cNvPr>
              <p:cNvSpPr txBox="1"/>
              <p:nvPr/>
            </p:nvSpPr>
            <p:spPr>
              <a:xfrm>
                <a:off x="109950" y="3739458"/>
                <a:ext cx="1031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7" name="Tekstvak 136">
                <a:extLst>
                  <a:ext uri="{FF2B5EF4-FFF2-40B4-BE49-F238E27FC236}">
                    <a16:creationId xmlns:a16="http://schemas.microsoft.com/office/drawing/2014/main" id="{0C127D59-66BF-EE44-A1C9-848727F78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0" y="3739458"/>
                <a:ext cx="1031501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ep 142">
            <a:extLst>
              <a:ext uri="{FF2B5EF4-FFF2-40B4-BE49-F238E27FC236}">
                <a16:creationId xmlns:a16="http://schemas.microsoft.com/office/drawing/2014/main" id="{E9D17F76-8D2F-6D40-AAD4-F7B0B94A7346}"/>
              </a:ext>
            </a:extLst>
          </p:cNvPr>
          <p:cNvGrpSpPr/>
          <p:nvPr/>
        </p:nvGrpSpPr>
        <p:grpSpPr>
          <a:xfrm>
            <a:off x="3483072" y="1069704"/>
            <a:ext cx="3530160" cy="1506024"/>
            <a:chOff x="3483072" y="1069704"/>
            <a:chExt cx="3530160" cy="15060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3BD6635E-FFAC-474A-973C-91C3D137CEFF}"/>
                    </a:ext>
                  </a:extLst>
                </p14:cNvPr>
                <p14:cNvContentPartPr/>
                <p14:nvPr/>
              </p14:nvContentPartPr>
              <p14:xfrm>
                <a:off x="6409872" y="1984248"/>
                <a:ext cx="42120" cy="59004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3BD6635E-FFAC-474A-973C-91C3D137CEF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94392" y="1968768"/>
                  <a:ext cx="727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1" name="Inkt 100">
                  <a:extLst>
                    <a:ext uri="{FF2B5EF4-FFF2-40B4-BE49-F238E27FC236}">
                      <a16:creationId xmlns:a16="http://schemas.microsoft.com/office/drawing/2014/main" id="{10623919-AC71-AB42-B9E8-4E8CBCAB7445}"/>
                    </a:ext>
                  </a:extLst>
                </p14:cNvPr>
                <p14:cNvContentPartPr/>
                <p14:nvPr/>
              </p14:nvContentPartPr>
              <p14:xfrm>
                <a:off x="6601752" y="1974888"/>
                <a:ext cx="5760" cy="9360"/>
              </p14:xfrm>
            </p:contentPart>
          </mc:Choice>
          <mc:Fallback xmlns="">
            <p:pic>
              <p:nvPicPr>
                <p:cNvPr id="101" name="Inkt 100">
                  <a:extLst>
                    <a:ext uri="{FF2B5EF4-FFF2-40B4-BE49-F238E27FC236}">
                      <a16:creationId xmlns:a16="http://schemas.microsoft.com/office/drawing/2014/main" id="{10623919-AC71-AB42-B9E8-4E8CBCAB744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86632" y="1959768"/>
                  <a:ext cx="36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2" name="Inkt 101">
                  <a:extLst>
                    <a:ext uri="{FF2B5EF4-FFF2-40B4-BE49-F238E27FC236}">
                      <a16:creationId xmlns:a16="http://schemas.microsoft.com/office/drawing/2014/main" id="{61E25FC7-73F1-A14E-B7CC-01324D3C84E2}"/>
                    </a:ext>
                  </a:extLst>
                </p14:cNvPr>
                <p14:cNvContentPartPr/>
                <p14:nvPr/>
              </p14:nvContentPartPr>
              <p14:xfrm>
                <a:off x="6607152" y="1983888"/>
                <a:ext cx="406080" cy="59184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61E25FC7-73F1-A14E-B7CC-01324D3C84E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92032" y="1968768"/>
                  <a:ext cx="43668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8" name="Inkt 137">
                  <a:extLst>
                    <a:ext uri="{FF2B5EF4-FFF2-40B4-BE49-F238E27FC236}">
                      <a16:creationId xmlns:a16="http://schemas.microsoft.com/office/drawing/2014/main" id="{E0B11B8E-7E1F-3141-A2D2-B838618C6590}"/>
                    </a:ext>
                  </a:extLst>
                </p14:cNvPr>
                <p14:cNvContentPartPr/>
                <p14:nvPr/>
              </p14:nvContentPartPr>
              <p14:xfrm>
                <a:off x="3483072" y="1069704"/>
                <a:ext cx="1212840" cy="567000"/>
              </p14:xfrm>
            </p:contentPart>
          </mc:Choice>
          <mc:Fallback xmlns="">
            <p:pic>
              <p:nvPicPr>
                <p:cNvPr id="138" name="Inkt 137">
                  <a:extLst>
                    <a:ext uri="{FF2B5EF4-FFF2-40B4-BE49-F238E27FC236}">
                      <a16:creationId xmlns:a16="http://schemas.microsoft.com/office/drawing/2014/main" id="{E0B11B8E-7E1F-3141-A2D2-B838618C659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67592" y="1054584"/>
                  <a:ext cx="124308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9" name="Inkt 138">
                  <a:extLst>
                    <a:ext uri="{FF2B5EF4-FFF2-40B4-BE49-F238E27FC236}">
                      <a16:creationId xmlns:a16="http://schemas.microsoft.com/office/drawing/2014/main" id="{8208EE71-1976-554D-919F-FBEA427B268F}"/>
                    </a:ext>
                  </a:extLst>
                </p14:cNvPr>
                <p14:cNvContentPartPr/>
                <p14:nvPr/>
              </p14:nvContentPartPr>
              <p14:xfrm>
                <a:off x="4908672" y="1155744"/>
                <a:ext cx="1800" cy="5400"/>
              </p14:xfrm>
            </p:contentPart>
          </mc:Choice>
          <mc:Fallback xmlns="">
            <p:pic>
              <p:nvPicPr>
                <p:cNvPr id="139" name="Inkt 138">
                  <a:extLst>
                    <a:ext uri="{FF2B5EF4-FFF2-40B4-BE49-F238E27FC236}">
                      <a16:creationId xmlns:a16="http://schemas.microsoft.com/office/drawing/2014/main" id="{8208EE71-1976-554D-919F-FBEA427B268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3192" y="1140624"/>
                  <a:ext cx="32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0" name="Inkt 139">
                  <a:extLst>
                    <a:ext uri="{FF2B5EF4-FFF2-40B4-BE49-F238E27FC236}">
                      <a16:creationId xmlns:a16="http://schemas.microsoft.com/office/drawing/2014/main" id="{4C518B9A-9988-6B40-A4CD-AE573360C668}"/>
                    </a:ext>
                  </a:extLst>
                </p14:cNvPr>
                <p14:cNvContentPartPr/>
                <p14:nvPr/>
              </p14:nvContentPartPr>
              <p14:xfrm>
                <a:off x="4887792" y="1155744"/>
                <a:ext cx="21240" cy="461520"/>
              </p14:xfrm>
            </p:contentPart>
          </mc:Choice>
          <mc:Fallback xmlns="">
            <p:pic>
              <p:nvPicPr>
                <p:cNvPr id="140" name="Inkt 139">
                  <a:extLst>
                    <a:ext uri="{FF2B5EF4-FFF2-40B4-BE49-F238E27FC236}">
                      <a16:creationId xmlns:a16="http://schemas.microsoft.com/office/drawing/2014/main" id="{4C518B9A-9988-6B40-A4CD-AE573360C66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72672" y="1140624"/>
                  <a:ext cx="514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2" name="Inkt 141">
                  <a:extLst>
                    <a:ext uri="{FF2B5EF4-FFF2-40B4-BE49-F238E27FC236}">
                      <a16:creationId xmlns:a16="http://schemas.microsoft.com/office/drawing/2014/main" id="{6481A4DF-BB73-F240-91A9-F9D52903F2E5}"/>
                    </a:ext>
                  </a:extLst>
                </p14:cNvPr>
                <p14:cNvContentPartPr/>
                <p14:nvPr/>
              </p14:nvContentPartPr>
              <p14:xfrm>
                <a:off x="5071752" y="1085184"/>
                <a:ext cx="1280880" cy="594720"/>
              </p14:xfrm>
            </p:contentPart>
          </mc:Choice>
          <mc:Fallback xmlns="">
            <p:pic>
              <p:nvPicPr>
                <p:cNvPr id="142" name="Inkt 141">
                  <a:extLst>
                    <a:ext uri="{FF2B5EF4-FFF2-40B4-BE49-F238E27FC236}">
                      <a16:creationId xmlns:a16="http://schemas.microsoft.com/office/drawing/2014/main" id="{6481A4DF-BB73-F240-91A9-F9D52903F2E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56632" y="1069704"/>
                  <a:ext cx="1311480" cy="62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316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Firefly</a:t>
            </a:r>
            <a:endParaRPr/>
          </a:p>
        </p:txBody>
      </p:sp>
      <p:pic>
        <p:nvPicPr>
          <p:cNvPr id="304" name="Google Shape;304;p49" descr="A picture containing knife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1790681"/>
            <a:ext cx="2325501" cy="109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9" descr="A star in the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7015" y="1110106"/>
            <a:ext cx="4135853" cy="24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>
            <a:spLocks noGrp="1"/>
          </p:cNvSpPr>
          <p:nvPr>
            <p:ph type="title"/>
          </p:nvPr>
        </p:nvSpPr>
        <p:spPr>
          <a:xfrm>
            <a:off x="1028700" y="594804"/>
            <a:ext cx="7680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Genetic</a:t>
            </a:r>
            <a:endParaRPr/>
          </a:p>
        </p:txBody>
      </p:sp>
      <p:sp>
        <p:nvSpPr>
          <p:cNvPr id="311" name="Google Shape;311;p50"/>
          <p:cNvSpPr txBox="1">
            <a:spLocks noGrp="1"/>
          </p:cNvSpPr>
          <p:nvPr>
            <p:ph type="body" idx="1"/>
          </p:nvPr>
        </p:nvSpPr>
        <p:spPr>
          <a:xfrm>
            <a:off x="1028700" y="1268450"/>
            <a:ext cx="7680600" cy="3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Populatie van willekeurige conformaties.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De vijftig beste conformaties maken kinderen.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Kinderen vervangen de zwakke conformaties</a:t>
            </a:r>
            <a:endParaRPr/>
          </a:p>
        </p:txBody>
      </p:sp>
      <p:pic>
        <p:nvPicPr>
          <p:cNvPr id="312" name="Google Shape;312;p50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3525" y="2807971"/>
            <a:ext cx="4935101" cy="13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</a:pPr>
            <a:r>
              <a:rPr lang="en-US" dirty="0" err="1"/>
              <a:t>Resultaten</a:t>
            </a:r>
            <a:r>
              <a:rPr lang="nl" dirty="0"/>
              <a:t>: </a:t>
            </a:r>
            <a:r>
              <a:rPr lang="en-US" dirty="0"/>
              <a:t>scores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979507-8BF5-4077-BF66-950D074A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60" y="1568448"/>
            <a:ext cx="8437735" cy="18773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Resultaten</a:t>
            </a:r>
            <a:r>
              <a:rPr lang="en-US" dirty="0"/>
              <a:t>: runtime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702C-C0DD-45BB-864E-EC417C832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1" y="1586204"/>
            <a:ext cx="3082400" cy="2967000"/>
          </a:xfrm>
        </p:spPr>
        <p:txBody>
          <a:bodyPr/>
          <a:lstStyle/>
          <a:p>
            <a:r>
              <a:rPr lang="en-US" sz="1050" dirty="0" err="1"/>
              <a:t>Looptijd</a:t>
            </a:r>
            <a:r>
              <a:rPr lang="en-US" sz="1050" dirty="0"/>
              <a:t> van HC, MC, SA </a:t>
            </a:r>
            <a:r>
              <a:rPr lang="en-US" sz="1050" dirty="0" err="1"/>
              <a:t>en</a:t>
            </a:r>
            <a:r>
              <a:rPr lang="en-US" sz="1050" dirty="0"/>
              <a:t> SA+ is </a:t>
            </a:r>
            <a:r>
              <a:rPr lang="en-US" sz="1050" dirty="0" err="1"/>
              <a:t>afhankelijk</a:t>
            </a:r>
            <a:r>
              <a:rPr lang="en-US" sz="1050" dirty="0"/>
              <a:t> van het </a:t>
            </a:r>
            <a:r>
              <a:rPr lang="en-US" sz="1050" dirty="0" err="1"/>
              <a:t>aantal</a:t>
            </a:r>
            <a:r>
              <a:rPr lang="en-US" sz="1050" dirty="0"/>
              <a:t> </a:t>
            </a:r>
            <a:r>
              <a:rPr lang="en-US" sz="1050" dirty="0" err="1"/>
              <a:t>iteraties</a:t>
            </a:r>
            <a:r>
              <a:rPr lang="en-US" sz="1050" dirty="0"/>
              <a:t> </a:t>
            </a:r>
            <a:r>
              <a:rPr lang="en-US" sz="1050" dirty="0" err="1"/>
              <a:t>waar</a:t>
            </a:r>
            <a:r>
              <a:rPr lang="en-US" sz="1050" dirty="0"/>
              <a:t> </a:t>
            </a:r>
            <a:r>
              <a:rPr lang="en-US" sz="1050" dirty="0" err="1"/>
              <a:t>wij</a:t>
            </a:r>
            <a:r>
              <a:rPr lang="en-US" sz="1050" dirty="0"/>
              <a:t> </a:t>
            </a:r>
            <a:r>
              <a:rPr lang="en-US" sz="1050" dirty="0" err="1"/>
              <a:t>voor</a:t>
            </a:r>
            <a:r>
              <a:rPr lang="en-US" sz="1050" dirty="0"/>
              <a:t> </a:t>
            </a:r>
            <a:r>
              <a:rPr lang="en-US" sz="1050" dirty="0" err="1"/>
              <a:t>hebben</a:t>
            </a:r>
            <a:r>
              <a:rPr lang="en-US" sz="1050" dirty="0"/>
              <a:t> </a:t>
            </a:r>
            <a:r>
              <a:rPr lang="en-US" sz="1050" dirty="0" err="1"/>
              <a:t>gekozen</a:t>
            </a:r>
            <a:r>
              <a:rPr lang="en-US" sz="1050" dirty="0"/>
              <a:t> </a:t>
            </a:r>
            <a:r>
              <a:rPr lang="en-US" sz="1050" dirty="0" err="1"/>
              <a:t>en</a:t>
            </a:r>
            <a:r>
              <a:rPr lang="en-US" sz="1050" dirty="0"/>
              <a:t> </a:t>
            </a:r>
            <a:r>
              <a:rPr lang="en-US" sz="1050" dirty="0" err="1"/>
              <a:t>kan</a:t>
            </a:r>
            <a:r>
              <a:rPr lang="en-US" sz="1050" dirty="0"/>
              <a:t> de </a:t>
            </a:r>
            <a:r>
              <a:rPr lang="en-US" sz="1050" dirty="0" err="1"/>
              <a:t>beste</a:t>
            </a:r>
            <a:r>
              <a:rPr lang="en-US" sz="1050" dirty="0"/>
              <a:t> score </a:t>
            </a:r>
            <a:r>
              <a:rPr lang="en-US" sz="1050" dirty="0" err="1"/>
              <a:t>dus</a:t>
            </a:r>
            <a:r>
              <a:rPr lang="en-US" sz="1050" dirty="0"/>
              <a:t> </a:t>
            </a:r>
            <a:r>
              <a:rPr lang="en-US" sz="1050" dirty="0" err="1"/>
              <a:t>eerder</a:t>
            </a:r>
            <a:r>
              <a:rPr lang="en-US" sz="1050" dirty="0"/>
              <a:t> </a:t>
            </a:r>
            <a:r>
              <a:rPr lang="en-US" sz="1050" dirty="0" err="1"/>
              <a:t>gevonden</a:t>
            </a:r>
            <a:r>
              <a:rPr lang="en-US" sz="1050" dirty="0"/>
              <a:t> </a:t>
            </a:r>
            <a:r>
              <a:rPr lang="en-US" sz="1050" dirty="0" err="1"/>
              <a:t>zijn</a:t>
            </a:r>
            <a:endParaRPr lang="en-US" sz="1050" dirty="0"/>
          </a:p>
          <a:p>
            <a:r>
              <a:rPr lang="en-US" sz="1050" dirty="0" err="1"/>
              <a:t>Bij</a:t>
            </a:r>
            <a:r>
              <a:rPr lang="en-US" sz="1050" dirty="0"/>
              <a:t> FF, GEN, BFBAB </a:t>
            </a:r>
            <a:r>
              <a:rPr lang="en-US" sz="1050" dirty="0" err="1"/>
              <a:t>en</a:t>
            </a:r>
            <a:r>
              <a:rPr lang="en-US" sz="1050" dirty="0"/>
              <a:t> </a:t>
            </a:r>
            <a:r>
              <a:rPr lang="en-US" sz="1050" dirty="0" err="1"/>
              <a:t>Okke</a:t>
            </a:r>
            <a:r>
              <a:rPr lang="en-US" sz="1050" dirty="0"/>
              <a:t> </a:t>
            </a:r>
            <a:r>
              <a:rPr lang="en-US" sz="1050" dirty="0" err="1"/>
              <a:t>wordt</a:t>
            </a:r>
            <a:r>
              <a:rPr lang="en-US" sz="1050" dirty="0"/>
              <a:t> de </a:t>
            </a:r>
            <a:r>
              <a:rPr lang="en-US" sz="1050" dirty="0" err="1"/>
              <a:t>beste</a:t>
            </a:r>
            <a:r>
              <a:rPr lang="en-US" sz="1050" dirty="0"/>
              <a:t> score pas </a:t>
            </a:r>
            <a:r>
              <a:rPr lang="en-US" sz="1050" dirty="0" err="1"/>
              <a:t>aan</a:t>
            </a:r>
            <a:r>
              <a:rPr lang="en-US" sz="1050" dirty="0"/>
              <a:t> het </a:t>
            </a:r>
            <a:r>
              <a:rPr lang="en-US" sz="1050" dirty="0" err="1"/>
              <a:t>eind</a:t>
            </a:r>
            <a:r>
              <a:rPr lang="en-US" sz="1050" dirty="0"/>
              <a:t> </a:t>
            </a:r>
            <a:r>
              <a:rPr lang="en-US" sz="1050" dirty="0" err="1"/>
              <a:t>gezocht</a:t>
            </a:r>
            <a:r>
              <a:rPr lang="en-US" sz="1050" dirty="0"/>
              <a:t> </a:t>
            </a:r>
            <a:r>
              <a:rPr lang="en-US" sz="1050" dirty="0" err="1"/>
              <a:t>nadat</a:t>
            </a:r>
            <a:r>
              <a:rPr lang="en-US" sz="1050" dirty="0"/>
              <a:t> het </a:t>
            </a:r>
            <a:r>
              <a:rPr lang="en-US" sz="1050" dirty="0" err="1"/>
              <a:t>programma</a:t>
            </a:r>
            <a:r>
              <a:rPr lang="en-US" sz="1050" dirty="0"/>
              <a:t> door </a:t>
            </a:r>
            <a:r>
              <a:rPr lang="en-US" sz="1050" dirty="0" err="1"/>
              <a:t>alle</a:t>
            </a:r>
            <a:r>
              <a:rPr lang="en-US" sz="1050" dirty="0"/>
              <a:t> </a:t>
            </a:r>
            <a:r>
              <a:rPr lang="en-US" sz="1050" dirty="0" err="1"/>
              <a:t>mogelijke</a:t>
            </a:r>
            <a:r>
              <a:rPr lang="en-US" sz="1050" dirty="0"/>
              <a:t> </a:t>
            </a:r>
            <a:r>
              <a:rPr lang="en-US" sz="1050" dirty="0" err="1"/>
              <a:t>configuraties</a:t>
            </a:r>
            <a:r>
              <a:rPr lang="en-US" sz="1050" dirty="0"/>
              <a:t> </a:t>
            </a:r>
            <a:r>
              <a:rPr lang="en-US" sz="1050" dirty="0" err="1"/>
              <a:t>heen</a:t>
            </a:r>
            <a:r>
              <a:rPr lang="en-US" sz="1050" dirty="0"/>
              <a:t> is.</a:t>
            </a:r>
          </a:p>
          <a:p>
            <a:r>
              <a:rPr lang="en-US" sz="1050" dirty="0" err="1"/>
              <a:t>Langere</a:t>
            </a:r>
            <a:r>
              <a:rPr lang="en-US" sz="1050" dirty="0"/>
              <a:t> </a:t>
            </a:r>
            <a:r>
              <a:rPr lang="en-US" sz="1050" dirty="0" err="1"/>
              <a:t>looptijd</a:t>
            </a:r>
            <a:r>
              <a:rPr lang="en-US" sz="1050" dirty="0"/>
              <a:t> is </a:t>
            </a:r>
            <a:r>
              <a:rPr lang="en-US" sz="1050" dirty="0" err="1"/>
              <a:t>dus</a:t>
            </a:r>
            <a:r>
              <a:rPr lang="en-US" sz="1050" dirty="0"/>
              <a:t> </a:t>
            </a:r>
            <a:r>
              <a:rPr lang="en-US" sz="1050" dirty="0" err="1"/>
              <a:t>niet</a:t>
            </a:r>
            <a:r>
              <a:rPr lang="en-US" sz="1050" dirty="0"/>
              <a:t> per se </a:t>
            </a:r>
            <a:r>
              <a:rPr lang="en-US" sz="1050" dirty="0" err="1"/>
              <a:t>indicatief</a:t>
            </a:r>
            <a:r>
              <a:rPr lang="en-US" sz="1050" dirty="0"/>
              <a:t> </a:t>
            </a:r>
            <a:r>
              <a:rPr lang="en-US" sz="1050" dirty="0" err="1"/>
              <a:t>voor</a:t>
            </a:r>
            <a:r>
              <a:rPr lang="en-US" sz="1050" dirty="0"/>
              <a:t> minder efficient </a:t>
            </a:r>
            <a:r>
              <a:rPr lang="en-US" sz="1050" dirty="0" err="1"/>
              <a:t>algoritme</a:t>
            </a:r>
            <a:r>
              <a:rPr lang="en-US" sz="1050" dirty="0"/>
              <a:t> </a:t>
            </a:r>
          </a:p>
          <a:p>
            <a:r>
              <a:rPr lang="en-US" sz="1050" dirty="0" err="1"/>
              <a:t>Wel</a:t>
            </a:r>
            <a:r>
              <a:rPr lang="en-US" sz="1050" dirty="0"/>
              <a:t> </a:t>
            </a:r>
            <a:r>
              <a:rPr lang="en-US" sz="1050" dirty="0" err="1"/>
              <a:t>kan</a:t>
            </a:r>
            <a:r>
              <a:rPr lang="en-US" sz="1050" dirty="0"/>
              <a:t> </a:t>
            </a:r>
            <a:r>
              <a:rPr lang="en-US" sz="1050" dirty="0" err="1"/>
              <a:t>gezegd</a:t>
            </a:r>
            <a:r>
              <a:rPr lang="en-US" sz="1050" dirty="0"/>
              <a:t> </a:t>
            </a:r>
            <a:r>
              <a:rPr lang="en-US" sz="1050" dirty="0" err="1"/>
              <a:t>worden</a:t>
            </a:r>
            <a:r>
              <a:rPr lang="en-US" sz="1050" dirty="0"/>
              <a:t> </a:t>
            </a:r>
            <a:r>
              <a:rPr lang="en-US" sz="1050" dirty="0" err="1"/>
              <a:t>dat</a:t>
            </a:r>
            <a:r>
              <a:rPr lang="en-US" sz="1050" dirty="0"/>
              <a:t> de </a:t>
            </a:r>
            <a:r>
              <a:rPr lang="en-US" sz="1050" dirty="0" err="1"/>
              <a:t>algoritmes</a:t>
            </a:r>
            <a:r>
              <a:rPr lang="en-US" sz="1050" dirty="0"/>
              <a:t> die </a:t>
            </a:r>
            <a:r>
              <a:rPr lang="en-US" sz="1050" dirty="0" err="1"/>
              <a:t>eerst</a:t>
            </a:r>
            <a:r>
              <a:rPr lang="en-US" sz="1050" dirty="0"/>
              <a:t> door </a:t>
            </a:r>
            <a:r>
              <a:rPr lang="en-US" sz="1050" dirty="0" err="1"/>
              <a:t>alle</a:t>
            </a:r>
            <a:r>
              <a:rPr lang="en-US" sz="1050" dirty="0"/>
              <a:t> </a:t>
            </a:r>
            <a:r>
              <a:rPr lang="en-US" sz="1050" dirty="0" err="1"/>
              <a:t>configuraties</a:t>
            </a:r>
            <a:r>
              <a:rPr lang="en-US" sz="1050" dirty="0"/>
              <a:t> </a:t>
            </a:r>
            <a:r>
              <a:rPr lang="en-US" sz="1050" dirty="0" err="1"/>
              <a:t>heen</a:t>
            </a:r>
            <a:r>
              <a:rPr lang="en-US" sz="1050" dirty="0"/>
              <a:t> </a:t>
            </a:r>
            <a:r>
              <a:rPr lang="en-US" sz="1050" dirty="0" err="1"/>
              <a:t>moeten</a:t>
            </a:r>
            <a:r>
              <a:rPr lang="en-US" sz="1050" dirty="0"/>
              <a:t> </a:t>
            </a:r>
            <a:r>
              <a:rPr lang="en-US" sz="1050" dirty="0" err="1"/>
              <a:t>en</a:t>
            </a:r>
            <a:r>
              <a:rPr lang="en-US" sz="1050" dirty="0"/>
              <a:t> </a:t>
            </a:r>
            <a:r>
              <a:rPr lang="en-US" sz="1050" dirty="0" err="1"/>
              <a:t>daarna</a:t>
            </a:r>
            <a:r>
              <a:rPr lang="en-US" sz="1050" dirty="0"/>
              <a:t> de best score </a:t>
            </a:r>
            <a:r>
              <a:rPr lang="en-US" sz="1050" dirty="0" err="1"/>
              <a:t>zoeken</a:t>
            </a:r>
            <a:r>
              <a:rPr lang="en-US" sz="1050" dirty="0"/>
              <a:t> </a:t>
            </a:r>
            <a:r>
              <a:rPr lang="en-US" sz="1050" dirty="0" err="1"/>
              <a:t>gemiddeld</a:t>
            </a:r>
            <a:r>
              <a:rPr lang="en-US" sz="1050" dirty="0"/>
              <a:t> </a:t>
            </a:r>
            <a:r>
              <a:rPr lang="en-US" sz="1050" dirty="0" err="1"/>
              <a:t>langer</a:t>
            </a:r>
            <a:r>
              <a:rPr lang="en-US" sz="1050" dirty="0"/>
              <a:t> </a:t>
            </a:r>
            <a:r>
              <a:rPr lang="en-US" sz="1050" dirty="0" err="1"/>
              <a:t>duren</a:t>
            </a:r>
            <a:r>
              <a:rPr lang="en-US" sz="1050" dirty="0"/>
              <a:t>. </a:t>
            </a:r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601C0F-904C-402A-8828-301D04FE3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101" y="1047565"/>
            <a:ext cx="4887311" cy="36654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F373-5769-4CEF-B4EC-7C21878F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492845"/>
          </a:xfrm>
        </p:spPr>
        <p:txBody>
          <a:bodyPr/>
          <a:lstStyle/>
          <a:p>
            <a:r>
              <a:rPr lang="en-US" dirty="0" err="1"/>
              <a:t>Vervolgonderzoek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DCD0E-6FB7-419E-8B0D-C343B6AE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810" y="1237145"/>
            <a:ext cx="7680600" cy="3311545"/>
          </a:xfrm>
        </p:spPr>
        <p:txBody>
          <a:bodyPr/>
          <a:lstStyle/>
          <a:p>
            <a:r>
              <a:rPr lang="nl" sz="1400" dirty="0"/>
              <a:t>Kritiek op het simuleren van eiwitstructuren is dat de gevonden vouwing niet noodzakelijk de vouwing is die daadwerkelijk in de natuur voorkomt. 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Bij </a:t>
            </a:r>
            <a:r>
              <a:rPr lang="nl-NL" sz="1400" dirty="0"/>
              <a:t>bepaalde </a:t>
            </a:r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ontworpen HP configuraties met lengte 48 zijn er 1000 tot 1.5 miljoen optimale vouwingen bekend (Yue et al., 1995). 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Een relevante richting voor de simulatie van eiwitstructuren is het benaderen van ‘native states’, ofwel: hoe de structuren in de natuur voorkomen.</a:t>
            </a:r>
          </a:p>
          <a:p>
            <a:pPr marL="139700" indent="0">
              <a:buNone/>
            </a:pPr>
            <a:endParaRPr lang="nl-NL"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95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0FD3F-CCC5-8D45-AB6E-3C77035D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569847"/>
          </a:xfrm>
        </p:spPr>
        <p:txBody>
          <a:bodyPr/>
          <a:lstStyle/>
          <a:p>
            <a:r>
              <a:rPr lang="nl-NL" dirty="0"/>
              <a:t>Het Modelleren van native </a:t>
            </a:r>
            <a:r>
              <a:rPr lang="nl-NL" dirty="0" err="1"/>
              <a:t>states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92F4A7-E5E2-8648-8872-BFEE8DB1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195" y="1358214"/>
            <a:ext cx="7680600" cy="3196042"/>
          </a:xfrm>
        </p:spPr>
        <p:txBody>
          <a:bodyPr/>
          <a:lstStyle/>
          <a:p>
            <a:r>
              <a:rPr lang="nl-NL" sz="1400" dirty="0"/>
              <a:t>In onze benadering van het probleem bestaat met name bij het constructieve algoritme ‘</a:t>
            </a:r>
            <a:r>
              <a:rPr lang="nl-NL" sz="1400" dirty="0" err="1"/>
              <a:t>Branch</a:t>
            </a:r>
            <a:r>
              <a:rPr lang="nl-NL" sz="1400" dirty="0"/>
              <a:t> &amp; </a:t>
            </a:r>
            <a:r>
              <a:rPr lang="nl-NL" sz="1400" dirty="0" err="1"/>
              <a:t>Bound</a:t>
            </a:r>
            <a:r>
              <a:rPr lang="nl-NL" sz="1400" dirty="0"/>
              <a:t>’ en het iteratieve ‘</a:t>
            </a:r>
            <a:r>
              <a:rPr lang="nl-NL" sz="1400" dirty="0" err="1"/>
              <a:t>Genetic</a:t>
            </a:r>
            <a:r>
              <a:rPr lang="nl-NL" sz="1400" dirty="0"/>
              <a:t>’ algoritme een kans om de gevonden optima te rangschikken. </a:t>
            </a:r>
          </a:p>
          <a:p>
            <a:r>
              <a:rPr lang="nl-NL" sz="1400" dirty="0"/>
              <a:t>Hierbij komt een optimum dat het meeste overeenkomt met een ‘native state’ hoger in de ranglijst te staan. </a:t>
            </a:r>
          </a:p>
          <a:p>
            <a:r>
              <a:rPr lang="nl-NL" sz="1400" dirty="0"/>
              <a:t>Het algoritme wat het beste presteert kan vervolgens gekozen worden als het meest geschikt voor het simuleren van de vouwing van een eiwitstructuur in het HP-model.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166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32777" y="1"/>
            <a:ext cx="4447200" cy="1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nl" sz="3000"/>
              <a:t>CASE</a:t>
            </a:r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>
            <a:off x="266750" y="1693350"/>
            <a:ext cx="3265500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Start met een eiwit als een string van H, P en later ook  C aminos.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Vouw de protein om zo een stabiele configuratie te vinden.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Stabiliteit van de configuratie wordt bepaald door een score.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De score wordt bepaald door H-H, H-C, C-C bruggen die door de vouwing gevormd zijn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H-H en H-C bruggen hebben een score -1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C-C bruggen hebben een score -5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Meer bruggen  -&gt; lagere score -&gt; stabieler eiwit</a:t>
            </a:r>
            <a:endParaRPr sz="1100"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Doel: Vouw het eiwit in de meest stabiele configuratie door de laagste score te vinden.</a:t>
            </a: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</p:txBody>
      </p:sp>
      <p:sp>
        <p:nvSpPr>
          <p:cNvPr id="222" name="Google Shape;222;p38"/>
          <p:cNvSpPr/>
          <p:nvPr/>
        </p:nvSpPr>
        <p:spPr>
          <a:xfrm flipH="1">
            <a:off x="-2" y="480458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p38"/>
          <p:cNvSpPr/>
          <p:nvPr/>
        </p:nvSpPr>
        <p:spPr>
          <a:xfrm flipH="1">
            <a:off x="6086398" y="4804586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350" y="813962"/>
            <a:ext cx="5453650" cy="35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96026" y="374657"/>
            <a:ext cx="4578439" cy="2981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Hoe </a:t>
            </a:r>
            <a:r>
              <a:rPr lang="en-US" dirty="0" err="1"/>
              <a:t>groot</a:t>
            </a:r>
            <a:r>
              <a:rPr lang="en-US" dirty="0"/>
              <a:t> is de state space?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Google Shape;113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 err="1"/>
                  <a:t>Zonder</a:t>
                </a:r>
                <a:r>
                  <a:rPr lang="en-US" dirty="0"/>
                  <a:t> constraints in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tweedimensionaal</a:t>
                </a:r>
                <a:r>
                  <a:rPr lang="en-US" dirty="0"/>
                  <a:t> </a:t>
                </a:r>
                <a:r>
                  <a:rPr lang="en-US" dirty="0" err="1"/>
                  <a:t>vlak</a:t>
                </a:r>
                <a:r>
                  <a:rPr lang="en-US" dirty="0"/>
                  <a:t> is de state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met n de </a:t>
                </a:r>
                <a:r>
                  <a:rPr lang="en-US" dirty="0" err="1"/>
                  <a:t>lengte</a:t>
                </a:r>
                <a:r>
                  <a:rPr lang="en-US" dirty="0"/>
                  <a:t> van de string.</a:t>
                </a:r>
              </a:p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/>
                  <a:t>De </a:t>
                </a:r>
                <a:r>
                  <a:rPr lang="en-US" dirty="0" err="1"/>
                  <a:t>uitdaging</a:t>
                </a:r>
                <a:r>
                  <a:rPr lang="en-US" dirty="0"/>
                  <a:t>: </a:t>
                </a:r>
                <a:r>
                  <a:rPr lang="en-US" dirty="0" err="1"/>
                  <a:t>ontwerp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alleen</a:t>
                </a:r>
                <a:r>
                  <a:rPr lang="en-US" dirty="0"/>
                  <a:t> </a:t>
                </a:r>
                <a:r>
                  <a:rPr lang="en-US" dirty="0" err="1"/>
                  <a:t>kijkt</a:t>
                </a:r>
                <a:r>
                  <a:rPr lang="en-US" dirty="0"/>
                  <a:t> </a:t>
                </a:r>
                <a:r>
                  <a:rPr lang="en-US" dirty="0" err="1"/>
                  <a:t>naar</a:t>
                </a:r>
                <a:r>
                  <a:rPr lang="en-US" dirty="0"/>
                  <a:t> </a:t>
                </a:r>
                <a:r>
                  <a:rPr lang="en-US" dirty="0" err="1"/>
                  <a:t>structuren</a:t>
                </a:r>
                <a:r>
                  <a:rPr lang="en-US" dirty="0"/>
                  <a:t> die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goede</a:t>
                </a:r>
                <a:r>
                  <a:rPr lang="en-US" dirty="0"/>
                  <a:t> score </a:t>
                </a:r>
                <a:r>
                  <a:rPr lang="en-US" dirty="0" err="1"/>
                  <a:t>kunnen</a:t>
                </a:r>
                <a:r>
                  <a:rPr lang="en-US" dirty="0"/>
                  <a:t> </a:t>
                </a:r>
                <a:r>
                  <a:rPr lang="en-US" dirty="0" err="1"/>
                  <a:t>halen</a:t>
                </a:r>
                <a:r>
                  <a:rPr lang="en-US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113" name="Google Shape;113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  <a:blipFill>
                <a:blip r:embed="rId3"/>
                <a:stretch>
                  <a:fillRect l="-3020" r="-23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t="7252" r="11539"/>
          <a:stretch/>
        </p:blipFill>
        <p:spPr>
          <a:xfrm>
            <a:off x="4572000" y="767073"/>
            <a:ext cx="4254037" cy="35854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CD832C24-D753-F841-8AE1-A174B7A4B6FA}"/>
              </a:ext>
            </a:extLst>
          </p:cNvPr>
          <p:cNvSpPr txBox="1"/>
          <p:nvPr/>
        </p:nvSpPr>
        <p:spPr>
          <a:xfrm>
            <a:off x="4881093" y="4352484"/>
            <a:ext cx="4141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50"/>
              </a:spcBef>
            </a:pPr>
            <a:r>
              <a:rPr lang="en-US" sz="1050" dirty="0"/>
              <a:t>Het </a:t>
            </a:r>
            <a:r>
              <a:rPr lang="en-US" sz="1050" dirty="0" err="1"/>
              <a:t>aantal</a:t>
            </a:r>
            <a:r>
              <a:rPr lang="en-US" sz="1050" dirty="0"/>
              <a:t> -</a:t>
            </a:r>
            <a:r>
              <a:rPr lang="en-US" sz="1050" dirty="0" err="1"/>
              <a:t>niet</a:t>
            </a:r>
            <a:r>
              <a:rPr lang="en-US" sz="1050" dirty="0"/>
              <a:t> </a:t>
            </a:r>
            <a:r>
              <a:rPr lang="en-US" sz="1050" dirty="0" err="1"/>
              <a:t>symmetrische</a:t>
            </a:r>
            <a:r>
              <a:rPr lang="en-US" sz="1050" dirty="0"/>
              <a:t>- </a:t>
            </a:r>
            <a:r>
              <a:rPr lang="en-US" sz="1050" dirty="0" err="1"/>
              <a:t>valide</a:t>
            </a:r>
            <a:r>
              <a:rPr lang="en-US" sz="1050" dirty="0"/>
              <a:t> </a:t>
            </a:r>
            <a:r>
              <a:rPr lang="en-US" sz="1050" dirty="0" err="1"/>
              <a:t>structuren</a:t>
            </a:r>
            <a:r>
              <a:rPr lang="en-US" sz="1050" dirty="0"/>
              <a:t> </a:t>
            </a:r>
            <a:r>
              <a:rPr lang="en-US" sz="1050" dirty="0" err="1"/>
              <a:t>uitgezet</a:t>
            </a:r>
            <a:r>
              <a:rPr lang="en-US" sz="1050" dirty="0"/>
              <a:t> </a:t>
            </a:r>
            <a:r>
              <a:rPr lang="en-US" sz="1050" dirty="0" err="1"/>
              <a:t>tegen</a:t>
            </a:r>
            <a:r>
              <a:rPr lang="en-US" sz="1050" dirty="0"/>
              <a:t> de </a:t>
            </a:r>
            <a:r>
              <a:rPr lang="en-US" sz="1050" dirty="0" err="1"/>
              <a:t>lengte</a:t>
            </a:r>
            <a:r>
              <a:rPr lang="en-US" sz="1050" dirty="0"/>
              <a:t> van de </a:t>
            </a:r>
            <a:r>
              <a:rPr lang="en-US" sz="1050" dirty="0" err="1"/>
              <a:t>structuur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168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p42"/>
          <p:cNvSpPr/>
          <p:nvPr/>
        </p:nvSpPr>
        <p:spPr>
          <a:xfrm rot="5400000" flipH="1">
            <a:off x="-1056900" y="1057649"/>
            <a:ext cx="5143500" cy="3028200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58B74E">
                  <a:alpha val="71372"/>
                </a:srgbClr>
              </a:gs>
            </a:gsLst>
            <a:lin ang="360000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42"/>
          <p:cNvSpPr/>
          <p:nvPr/>
        </p:nvSpPr>
        <p:spPr>
          <a:xfrm rot="5400000" flipH="1">
            <a:off x="-1059377" y="1054478"/>
            <a:ext cx="5143200" cy="3034200"/>
          </a:xfrm>
          <a:prstGeom prst="rect">
            <a:avLst/>
          </a:prstGeom>
          <a:gradFill>
            <a:gsLst>
              <a:gs pos="0">
                <a:srgbClr val="4CB76E">
                  <a:alpha val="0"/>
                </a:srgbClr>
              </a:gs>
              <a:gs pos="96000">
                <a:schemeClr val="accent2"/>
              </a:gs>
              <a:gs pos="100000">
                <a:schemeClr val="accent2"/>
              </a:gs>
            </a:gsLst>
            <a:lin ang="2399891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42"/>
          <p:cNvSpPr/>
          <p:nvPr/>
        </p:nvSpPr>
        <p:spPr>
          <a:xfrm rot="5400000" flipH="1">
            <a:off x="599173" y="2713348"/>
            <a:ext cx="1839900" cy="3020400"/>
          </a:xfrm>
          <a:prstGeom prst="rect">
            <a:avLst/>
          </a:prstGeom>
          <a:gradFill>
            <a:gsLst>
              <a:gs pos="0">
                <a:srgbClr val="58B74E">
                  <a:alpha val="34509"/>
                </a:srgbClr>
              </a:gs>
              <a:gs pos="2000">
                <a:srgbClr val="58B74E">
                  <a:alpha val="34509"/>
                </a:srgbClr>
              </a:gs>
              <a:gs pos="67000">
                <a:srgbClr val="4CB76E">
                  <a:alpha val="0"/>
                </a:srgbClr>
              </a:gs>
              <a:gs pos="100000">
                <a:srgbClr val="4CB76E">
                  <a:alpha val="0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42"/>
          <p:cNvSpPr/>
          <p:nvPr/>
        </p:nvSpPr>
        <p:spPr>
          <a:xfrm rot="6103295">
            <a:off x="-27946" y="1229894"/>
            <a:ext cx="3291266" cy="3150313"/>
          </a:xfrm>
          <a:custGeom>
            <a:avLst/>
            <a:gdLst/>
            <a:ahLst/>
            <a:cxnLst/>
            <a:rect l="l" t="t" r="r" b="b"/>
            <a:pathLst>
              <a:path w="4384532" h="4196758" extrusionOk="0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0">
                <a:srgbClr val="D9F0E0">
                  <a:alpha val="0"/>
                </a:srgbClr>
              </a:gs>
              <a:gs pos="39000">
                <a:srgbClr val="D9F0E0">
                  <a:alpha val="0"/>
                </a:srgbClr>
              </a:gs>
              <a:gs pos="100000">
                <a:srgbClr val="7EAF49">
                  <a:alpha val="28235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290945" y="771526"/>
            <a:ext cx="24366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venir"/>
              <a:buNone/>
            </a:pPr>
            <a:r>
              <a:rPr lang="nl" sz="1700">
                <a:solidFill>
                  <a:schemeClr val="lt1"/>
                </a:solidFill>
              </a:rPr>
              <a:t>UITGEVOERDE ALGORITMEN</a:t>
            </a:r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1"/>
          </p:nvPr>
        </p:nvSpPr>
        <p:spPr>
          <a:xfrm>
            <a:off x="3583057" y="771526"/>
            <a:ext cx="4705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 dirty="0"/>
              <a:t>Monte Carlo (2D + 3D)</a:t>
            </a:r>
            <a:endParaRPr dirty="0"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 dirty="0"/>
              <a:t>Hill Climber (2D + 3D)</a:t>
            </a:r>
            <a:endParaRPr dirty="0"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 dirty="0"/>
              <a:t>Simulated Annealing en Simulated Annealing met toegevoegde zogenaamde “re-annealing” (2D + 3D)</a:t>
            </a:r>
            <a:endParaRPr dirty="0"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 dirty="0"/>
              <a:t>Breadth First Branch and Bound (2D + 3D)</a:t>
            </a:r>
            <a:endParaRPr dirty="0"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 dirty="0"/>
              <a:t>Tree (2D)</a:t>
            </a:r>
            <a:endParaRPr dirty="0"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 dirty="0"/>
              <a:t>Firefly (2D)</a:t>
            </a:r>
            <a:endParaRPr dirty="0"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 dirty="0"/>
              <a:t>Dead-end Elimination (</a:t>
            </a:r>
            <a:r>
              <a:rPr lang="en-US" sz="1400" dirty="0" err="1"/>
              <a:t>Okke’s</a:t>
            </a:r>
            <a:r>
              <a:rPr lang="en-US" sz="1400" dirty="0"/>
              <a:t> </a:t>
            </a:r>
            <a:r>
              <a:rPr lang="en-US" sz="1400" dirty="0" err="1"/>
              <a:t>methode</a:t>
            </a:r>
            <a:r>
              <a:rPr lang="en-US" sz="1400" dirty="0"/>
              <a:t>)</a:t>
            </a:r>
            <a:r>
              <a:rPr lang="nl" sz="1400" dirty="0"/>
              <a:t> (2D)</a:t>
            </a:r>
            <a:endParaRPr dirty="0"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 dirty="0"/>
              <a:t>Genetic (2D)</a:t>
            </a:r>
            <a:endParaRPr dirty="0"/>
          </a:p>
          <a:p>
            <a:pPr marL="177800" lvl="0" indent="-88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334725" y="196155"/>
            <a:ext cx="76806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Monte Carlo</a:t>
            </a:r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4076907" y="127794"/>
            <a:ext cx="4500165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Start met volledige, ongevouwen structuur (a).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Willekeurige vouwing wordt uitgevoerd (b, c, d).</a:t>
            </a:r>
            <a:endParaRPr dirty="0"/>
          </a:p>
        </p:txBody>
      </p:sp>
      <p:pic>
        <p:nvPicPr>
          <p:cNvPr id="259" name="Google Shape;259;p43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84428"/>
            <a:ext cx="8872427" cy="16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/>
          <p:nvPr/>
        </p:nvSpPr>
        <p:spPr>
          <a:xfrm>
            <a:off x="45720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43" descr="A picture containing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700" y="2769597"/>
            <a:ext cx="2981925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 descr="A picture containing 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190" y="3866309"/>
            <a:ext cx="3603835" cy="4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 descr="A screenshot of a cell phone&#10;&#10;Description automatically generated"/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 t="7988"/>
          <a:stretch/>
        </p:blipFill>
        <p:spPr>
          <a:xfrm>
            <a:off x="5404375" y="2501352"/>
            <a:ext cx="3603826" cy="2271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FA80-949C-40C4-9B14-F72CAF4E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FDE0E-A94E-41AC-8EF3-A8B07D6E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586204"/>
            <a:ext cx="3038803" cy="2967000"/>
          </a:xfrm>
        </p:spPr>
        <p:txBody>
          <a:bodyPr/>
          <a:lstStyle/>
          <a:p>
            <a:r>
              <a:rPr lang="nl-NL" dirty="0"/>
              <a:t>Configuratie wordt alleen aangenomen als er een verbetering is</a:t>
            </a:r>
          </a:p>
          <a:p>
            <a:r>
              <a:rPr lang="nl-NL" dirty="0"/>
              <a:t>Bij verslechtering wordt de configuratie terug gezet</a:t>
            </a:r>
          </a:p>
          <a:p>
            <a:endParaRPr lang="nl-NL" dirty="0"/>
          </a:p>
          <a:p>
            <a:endParaRPr lang="en-US" dirty="0"/>
          </a:p>
        </p:txBody>
      </p:sp>
      <p:pic>
        <p:nvPicPr>
          <p:cNvPr id="4" name="Google Shape;271;p44">
            <a:extLst>
              <a:ext uri="{FF2B5EF4-FFF2-40B4-BE49-F238E27FC236}">
                <a16:creationId xmlns:a16="http://schemas.microsoft.com/office/drawing/2014/main" id="{DF2A4804-4132-4026-941D-C3197262CC4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4304" y="3294587"/>
            <a:ext cx="2006820" cy="141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ACAD9-345B-40CB-A5FD-6363696F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168" y="1317647"/>
            <a:ext cx="5500832" cy="27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9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F3F3-DB57-4C71-B5DC-555E08F9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1" y="0"/>
            <a:ext cx="7680600" cy="925200"/>
          </a:xfrm>
        </p:spPr>
        <p:txBody>
          <a:bodyPr/>
          <a:lstStyle/>
          <a:p>
            <a:r>
              <a:rPr lang="en-US" dirty="0"/>
              <a:t>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</p:spPr>
            <p:txBody>
              <a:bodyPr/>
              <a:lstStyle/>
              <a:p>
                <a:r>
                  <a:rPr lang="en-US" dirty="0"/>
                  <a:t>Verschil met HC: </a:t>
                </a:r>
                <a:r>
                  <a:rPr lang="nl" dirty="0"/>
                  <a:t>Configuratie kan ook worden aangenomen bij verslechtering van de score</a:t>
                </a:r>
              </a:p>
              <a:p>
                <a:pPr marL="139700" indent="0">
                  <a:buNone/>
                </a:pPr>
                <a:r>
                  <a:rPr lang="en-US" dirty="0"/>
                  <a:t>S</a:t>
                </a:r>
                <a:r>
                  <a:rPr lang="nl" dirty="0"/>
                  <a:t>tarttemp: een </a:t>
                </a:r>
                <a:r>
                  <a:rPr lang="en-US" dirty="0" err="1"/>
                  <a:t>zelf</a:t>
                </a:r>
                <a:r>
                  <a:rPr lang="en-US" dirty="0"/>
                  <a:t> </a:t>
                </a:r>
                <a:r>
                  <a:rPr lang="en-US" dirty="0" err="1"/>
                  <a:t>te</a:t>
                </a:r>
                <a:r>
                  <a:rPr lang="en-US" dirty="0"/>
                  <a:t> </a:t>
                </a:r>
                <a:r>
                  <a:rPr lang="en-US" dirty="0" err="1"/>
                  <a:t>bepalen</a:t>
                </a:r>
                <a:r>
                  <a:rPr lang="en-US" dirty="0"/>
                  <a:t> </a:t>
                </a:r>
                <a:r>
                  <a:rPr lang="en-US" dirty="0" err="1"/>
                  <a:t>waarde</a:t>
                </a:r>
                <a:r>
                  <a:rPr lang="en-US" dirty="0"/>
                  <a:t>.</a:t>
                </a:r>
              </a:p>
              <a:p>
                <a:pPr marL="139700" indent="0">
                  <a:buNone/>
                </a:pPr>
                <a:endParaRPr lang="en-US" dirty="0"/>
              </a:p>
              <a:p>
                <a:pPr marL="139700" indent="0">
                  <a:buNone/>
                </a:pPr>
                <a:r>
                  <a:rPr lang="en-US" dirty="0" err="1"/>
                  <a:t>Temperatuur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𝑠𝑡𝑎𝑟𝑡𝑡𝑒𝑚𝑝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∗(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0.997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𝑖𝑡𝑒𝑟𝑎𝑡𝑖𝑒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139700" indent="0">
                  <a:buNone/>
                </a:pPr>
                <a:r>
                  <a:rPr lang="en-US" dirty="0" err="1"/>
                  <a:t>Acceptatiekans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nl-NL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𝑜𝑢𝑑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𝑛𝑖𝑒𝑢𝑤𝑒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 /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𝑡𝑒𝑚𝑝𝑒𝑟𝑎𝑡𝑢𝑢𝑟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p>
                  </m:oMath>
                </a14:m>
                <a:endParaRPr lang="en-US" dirty="0"/>
              </a:p>
              <a:p>
                <a:pPr marL="139700" indent="0">
                  <a:buNone/>
                </a:pPr>
                <a:endParaRPr lang="en-US" dirty="0"/>
              </a:p>
              <a:p>
                <a:pPr marL="139700" indent="0">
                  <a:buNone/>
                </a:pPr>
                <a:r>
                  <a:rPr lang="en-US" dirty="0"/>
                  <a:t>Threshold is </a:t>
                </a:r>
                <a:r>
                  <a:rPr lang="en-US" dirty="0" err="1"/>
                  <a:t>een</a:t>
                </a:r>
                <a:r>
                  <a:rPr lang="en-US" dirty="0"/>
                  <a:t> random </a:t>
                </a:r>
                <a:r>
                  <a:rPr lang="en-US" dirty="0" err="1"/>
                  <a:t>waarde</a:t>
                </a:r>
                <a:r>
                  <a:rPr lang="en-US" dirty="0"/>
                  <a:t> </a:t>
                </a:r>
                <a:r>
                  <a:rPr lang="en-US" dirty="0" err="1"/>
                  <a:t>tussen</a:t>
                </a:r>
                <a:r>
                  <a:rPr lang="en-US" dirty="0"/>
                  <a:t> 0 </a:t>
                </a:r>
                <a:r>
                  <a:rPr lang="en-US" dirty="0" err="1"/>
                  <a:t>en</a:t>
                </a:r>
                <a:r>
                  <a:rPr lang="en-US" dirty="0"/>
                  <a:t> 1</a:t>
                </a:r>
              </a:p>
              <a:p>
                <a:pPr marL="139700" indent="0">
                  <a:buNone/>
                </a:pPr>
                <a:r>
                  <a:rPr lang="en-US" dirty="0" err="1"/>
                  <a:t>Verslechtering</a:t>
                </a:r>
                <a:r>
                  <a:rPr lang="en-US" dirty="0"/>
                  <a:t> </a:t>
                </a:r>
                <a:r>
                  <a:rPr lang="en-US" dirty="0" err="1"/>
                  <a:t>wordt</a:t>
                </a:r>
                <a:r>
                  <a:rPr lang="en-US" dirty="0"/>
                  <a:t> </a:t>
                </a:r>
                <a:r>
                  <a:rPr lang="en-US" dirty="0" err="1"/>
                  <a:t>aangenomen</a:t>
                </a:r>
                <a:r>
                  <a:rPr lang="en-US" dirty="0"/>
                  <a:t> </a:t>
                </a:r>
                <a:r>
                  <a:rPr lang="en-US" dirty="0" err="1"/>
                  <a:t>als</a:t>
                </a:r>
                <a:r>
                  <a:rPr lang="en-US" dirty="0"/>
                  <a:t> de </a:t>
                </a:r>
                <a:r>
                  <a:rPr lang="en-US" dirty="0" err="1"/>
                  <a:t>acceptatiekans</a:t>
                </a:r>
                <a:r>
                  <a:rPr lang="en-US" dirty="0"/>
                  <a:t> </a:t>
                </a:r>
                <a:r>
                  <a:rPr lang="en-US" dirty="0" err="1"/>
                  <a:t>groter</a:t>
                </a:r>
                <a:r>
                  <a:rPr lang="en-US" dirty="0"/>
                  <a:t> is dan de threshold.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  <a:blipFill>
                <a:blip r:embed="rId2"/>
                <a:stretch>
                  <a:fillRect r="-80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85D168-5E86-444D-A95B-E6E703EEB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0" t="-429" r="5420" b="429"/>
          <a:stretch/>
        </p:blipFill>
        <p:spPr>
          <a:xfrm>
            <a:off x="5794434" y="0"/>
            <a:ext cx="2570967" cy="248396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17B127-F7BA-46BF-93BD-C1BDC288B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740" y="2417275"/>
            <a:ext cx="3076654" cy="23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5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46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Branch and Bound</a:t>
            </a:r>
            <a:endParaRPr dirty="0"/>
          </a:p>
        </p:txBody>
      </p:sp>
      <p:sp>
        <p:nvSpPr>
          <p:cNvPr id="283" name="Google Shape;283;p46"/>
          <p:cNvSpPr txBox="1">
            <a:spLocks noGrp="1"/>
          </p:cNvSpPr>
          <p:nvPr>
            <p:ph type="body" idx="1"/>
          </p:nvPr>
        </p:nvSpPr>
        <p:spPr>
          <a:xfrm>
            <a:off x="1028700" y="1155032"/>
            <a:ext cx="7680600" cy="33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Score: score van de partiële conformatie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Gemiddelde score: gemiddelde van de scores van conformaties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Laagste score: laagste score behaald door een conformatie van lengte n.</a:t>
            </a:r>
            <a:endParaRPr dirty="0"/>
          </a:p>
        </p:txBody>
      </p:sp>
      <p:pic>
        <p:nvPicPr>
          <p:cNvPr id="284" name="Google Shape;284;p46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0253" y="2606329"/>
            <a:ext cx="4801743" cy="138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5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Okke’s methode</a:t>
            </a:r>
            <a:endParaRPr dirty="0"/>
          </a:p>
        </p:txBody>
      </p:sp>
      <p:pic>
        <p:nvPicPr>
          <p:cNvPr id="291" name="Google Shape;291;p47" descr="A picture containing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2828155"/>
            <a:ext cx="4921625" cy="41098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/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Avenir Book" panose="02000503020000020003" pitchFamily="2" charset="0"/>
                  </a:rPr>
                  <a:t>Partiële score: score van het reeds geplaatste gedeelte van de huidige structuur. </a:t>
                </a:r>
              </a:p>
              <a:p>
                <a:endParaRPr lang="nl-NL" dirty="0">
                  <a:latin typeface="Avenir Book" panose="02000503020000020003" pitchFamily="2" charset="0"/>
                </a:endParaRPr>
              </a:p>
              <a:p>
                <a:r>
                  <a:rPr lang="nl-NL" dirty="0">
                    <a:latin typeface="Avenir Book" panose="02000503020000020003" pitchFamily="2" charset="0"/>
                  </a:rPr>
                  <a:t>Mogelijke score: 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−2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 −(10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blipFill>
                <a:blip r:embed="rId4"/>
                <a:stretch>
                  <a:fillRect l="-207" b="-526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8E5E2"/>
      </a:lt2>
      <a:accent1>
        <a:srgbClr val="77A6E2"/>
      </a:accent1>
      <a:accent2>
        <a:srgbClr val="46B0C2"/>
      </a:accent2>
      <a:accent3>
        <a:srgbClr val="54B49A"/>
      </a:accent3>
      <a:accent4>
        <a:srgbClr val="4CB76E"/>
      </a:accent4>
      <a:accent5>
        <a:srgbClr val="58B74E"/>
      </a:accent5>
      <a:accent6>
        <a:srgbClr val="7EAF49"/>
      </a:accent6>
      <a:hlink>
        <a:srgbClr val="997E5C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761</Words>
  <Application>Microsoft Office PowerPoint</Application>
  <PresentationFormat>On-screen Show (16:9)</PresentationFormat>
  <Paragraphs>122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</vt:lpstr>
      <vt:lpstr>Avenir Book</vt:lpstr>
      <vt:lpstr>Cambria Math</vt:lpstr>
      <vt:lpstr>GradientRiseVTI</vt:lpstr>
      <vt:lpstr>PROTEIN POW(D)ER</vt:lpstr>
      <vt:lpstr>CASE</vt:lpstr>
      <vt:lpstr>Hoe groot is de state space?</vt:lpstr>
      <vt:lpstr>UITGEVOERDE ALGORITMEN</vt:lpstr>
      <vt:lpstr>Monte Carlo</vt:lpstr>
      <vt:lpstr>Hill Climber</vt:lpstr>
      <vt:lpstr>Simulated annealing</vt:lpstr>
      <vt:lpstr>Branch and Bound</vt:lpstr>
      <vt:lpstr>Okke’s methode</vt:lpstr>
      <vt:lpstr>PowerPoint Presentation</vt:lpstr>
      <vt:lpstr>Firefly</vt:lpstr>
      <vt:lpstr>Genetic</vt:lpstr>
      <vt:lpstr>Resultaten: scores</vt:lpstr>
      <vt:lpstr>Resultaten: runtime</vt:lpstr>
      <vt:lpstr>Vervolgonderzoek</vt:lpstr>
      <vt:lpstr>Het Modelleren van native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Xam</dc:creator>
  <cp:lastModifiedBy>Xam</cp:lastModifiedBy>
  <cp:revision>33</cp:revision>
  <dcterms:created xsi:type="dcterms:W3CDTF">2020-06-24T18:48:43Z</dcterms:created>
  <dcterms:modified xsi:type="dcterms:W3CDTF">2020-06-25T09:55:39Z</dcterms:modified>
</cp:coreProperties>
</file>