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83" r:id="rId4"/>
    <p:sldId id="261" r:id="rId5"/>
    <p:sldId id="284" r:id="rId6"/>
    <p:sldId id="277" r:id="rId7"/>
    <p:sldId id="278" r:id="rId8"/>
    <p:sldId id="265" r:id="rId9"/>
    <p:sldId id="266" r:id="rId10"/>
    <p:sldId id="282" r:id="rId11"/>
    <p:sldId id="268" r:id="rId12"/>
    <p:sldId id="269" r:id="rId13"/>
    <p:sldId id="270" r:id="rId14"/>
    <p:sldId id="271" r:id="rId15"/>
    <p:sldId id="280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90"/>
  </p:normalViewPr>
  <p:slideViewPr>
    <p:cSldViewPr snapToGrid="0">
      <p:cViewPr varScale="1">
        <p:scale>
          <a:sx n="106" d="100"/>
          <a:sy n="106" d="100"/>
        </p:scale>
        <p:origin x="43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01e4fd78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8a01e4fd78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14.xml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4689593" y="75149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122073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4697429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1985261" y="25736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3952040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081556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2578082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251452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402907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4491907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272785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452244" y="256663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6849289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359800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360196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359800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1988941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1989337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1988941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2572916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2573312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2572916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3951644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3952040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3951644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4493812" y="39879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4494208" y="35764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4493812" y="44125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079306" y="40010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079702" y="35895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079306" y="44256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267647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268043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267647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6850870" y="39854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6851266" y="35739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6850870" y="44100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451848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452244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451848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6671952" y="1788408"/>
              <a:ext cx="955800" cy="8182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32" y="1773288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019912" y="1901808"/>
              <a:ext cx="295560" cy="72000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792" y="1886688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4753872" y="1961928"/>
              <a:ext cx="110880" cy="624960"/>
            </p14:xfrm>
          </p:contentPart>
        </mc:Choice>
        <mc:Fallback xmlns=""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392" y="1946808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281912" y="1883448"/>
              <a:ext cx="473400" cy="743040"/>
            </p14:xfrm>
          </p:contentPart>
        </mc:Choice>
        <mc:Fallback xmlns=""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6432" y="1868328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2918232" y="1910808"/>
              <a:ext cx="300600" cy="736560"/>
            </p14:xfrm>
          </p:contentPart>
        </mc:Choice>
        <mc:Fallback xmlns=""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752" y="1895688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249352" y="1768968"/>
              <a:ext cx="852840" cy="852120"/>
            </p14:xfrm>
          </p:contentPart>
        </mc:Choice>
        <mc:Fallback xmlns=""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3872" y="1753848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1503432" y="2971728"/>
              <a:ext cx="68040" cy="606240"/>
            </p14:xfrm>
          </p:contentPart>
        </mc:Choice>
        <mc:Fallback xmlns=""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8312" y="2956248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278792" y="2962368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2541672" y="2980728"/>
              <a:ext cx="473040" cy="1845000"/>
            </p14:xfrm>
          </p:contentPart>
        </mc:Choice>
        <mc:Fallback xmlns=""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6192" y="2965608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3893832" y="2971728"/>
              <a:ext cx="517680" cy="1919520"/>
            </p14:xfrm>
          </p:contentPart>
        </mc:Choice>
        <mc:Fallback xmlns=""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8352" y="2956248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463352" y="2953368"/>
              <a:ext cx="451440" cy="1951560"/>
            </p14:xfrm>
          </p:contentPart>
        </mc:Choice>
        <mc:Fallback xmlns=""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232" y="2938248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016312" y="2989728"/>
              <a:ext cx="527040" cy="1908360"/>
            </p14:xfrm>
          </p:contentPart>
        </mc:Choice>
        <mc:Fallback xmlns=""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01192" y="2974248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206832" y="2980728"/>
              <a:ext cx="473040" cy="1803960"/>
            </p14:xfrm>
          </p:contentPart>
        </mc:Choice>
        <mc:Fallback xmlns=""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91712" y="2965608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6806592" y="2971728"/>
              <a:ext cx="462240" cy="1847160"/>
            </p14:xfrm>
          </p:contentPart>
        </mc:Choice>
        <mc:Fallback xmlns=""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1472" y="2956248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404912" y="2980728"/>
              <a:ext cx="502560" cy="1834200"/>
            </p14:xfrm>
          </p:contentPart>
        </mc:Choice>
        <mc:Fallback xmlns=""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9792" y="2965608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1711512" y="1636488"/>
              <a:ext cx="1473120" cy="954360"/>
            </p14:xfrm>
          </p:contentPart>
        </mc:Choice>
        <mc:Fallback xmlns=""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96392" y="1621368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483072" y="1069704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 xmlns=""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Resultaten</a:t>
            </a:r>
            <a:r>
              <a:rPr lang="en-US" dirty="0"/>
              <a:t>: runtime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702C-C0DD-45BB-864E-EC417C83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1" y="1586204"/>
            <a:ext cx="3082400" cy="2967000"/>
          </a:xfrm>
        </p:spPr>
        <p:txBody>
          <a:bodyPr/>
          <a:lstStyle/>
          <a:p>
            <a:r>
              <a:rPr lang="en-US" sz="1050" dirty="0" err="1"/>
              <a:t>Looptijd</a:t>
            </a:r>
            <a:r>
              <a:rPr lang="en-US" sz="1050" dirty="0"/>
              <a:t> van HC, MC, SA </a:t>
            </a:r>
            <a:r>
              <a:rPr lang="en-US" sz="1050" dirty="0" err="1"/>
              <a:t>en</a:t>
            </a:r>
            <a:r>
              <a:rPr lang="en-US" sz="1050" dirty="0"/>
              <a:t> SA+ is </a:t>
            </a:r>
            <a:r>
              <a:rPr lang="en-US" sz="1050" dirty="0" err="1"/>
              <a:t>afhankelijk</a:t>
            </a:r>
            <a:r>
              <a:rPr lang="en-US" sz="1050" dirty="0"/>
              <a:t> van het </a:t>
            </a:r>
            <a:r>
              <a:rPr lang="en-US" sz="1050" dirty="0" err="1"/>
              <a:t>aantal</a:t>
            </a:r>
            <a:r>
              <a:rPr lang="en-US" sz="1050" dirty="0"/>
              <a:t> </a:t>
            </a:r>
            <a:r>
              <a:rPr lang="en-US" sz="1050" dirty="0" err="1"/>
              <a:t>iteraties</a:t>
            </a:r>
            <a:r>
              <a:rPr lang="en-US" sz="1050" dirty="0"/>
              <a:t> </a:t>
            </a:r>
            <a:r>
              <a:rPr lang="en-US" sz="1050" dirty="0" err="1"/>
              <a:t>waar</a:t>
            </a:r>
            <a:r>
              <a:rPr lang="en-US" sz="1050" dirty="0"/>
              <a:t> </a:t>
            </a:r>
            <a:r>
              <a:rPr lang="en-US" sz="1050" dirty="0" err="1"/>
              <a:t>wij</a:t>
            </a:r>
            <a:r>
              <a:rPr lang="en-US" sz="1050" dirty="0"/>
              <a:t> </a:t>
            </a:r>
            <a:r>
              <a:rPr lang="en-US" sz="1050" dirty="0" err="1"/>
              <a:t>voor</a:t>
            </a:r>
            <a:r>
              <a:rPr lang="en-US" sz="1050" dirty="0"/>
              <a:t> </a:t>
            </a:r>
            <a:r>
              <a:rPr lang="en-US" sz="1050" dirty="0" err="1"/>
              <a:t>hebben</a:t>
            </a:r>
            <a:r>
              <a:rPr lang="en-US" sz="1050" dirty="0"/>
              <a:t> </a:t>
            </a:r>
            <a:r>
              <a:rPr lang="en-US" sz="1050" dirty="0" err="1"/>
              <a:t>gekozen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kan</a:t>
            </a:r>
            <a:r>
              <a:rPr lang="en-US" sz="1050" dirty="0"/>
              <a:t> de </a:t>
            </a:r>
            <a:r>
              <a:rPr lang="en-US" sz="1050" dirty="0" err="1"/>
              <a:t>beste</a:t>
            </a:r>
            <a:r>
              <a:rPr lang="en-US" sz="1050" dirty="0"/>
              <a:t> score </a:t>
            </a:r>
            <a:r>
              <a:rPr lang="en-US" sz="1050" dirty="0" err="1"/>
              <a:t>dus</a:t>
            </a:r>
            <a:r>
              <a:rPr lang="en-US" sz="1050" dirty="0"/>
              <a:t> </a:t>
            </a:r>
            <a:r>
              <a:rPr lang="en-US" sz="1050" dirty="0" err="1"/>
              <a:t>eerder</a:t>
            </a:r>
            <a:r>
              <a:rPr lang="en-US" sz="1050" dirty="0"/>
              <a:t> </a:t>
            </a:r>
            <a:r>
              <a:rPr lang="en-US" sz="1050" dirty="0" err="1"/>
              <a:t>gevonden</a:t>
            </a:r>
            <a:r>
              <a:rPr lang="en-US" sz="1050" dirty="0"/>
              <a:t> </a:t>
            </a:r>
            <a:r>
              <a:rPr lang="en-US" sz="1050" dirty="0" err="1"/>
              <a:t>zijn</a:t>
            </a:r>
            <a:endParaRPr lang="en-US" sz="1050" dirty="0"/>
          </a:p>
          <a:p>
            <a:r>
              <a:rPr lang="en-US" sz="1050" dirty="0" err="1"/>
              <a:t>Bij</a:t>
            </a:r>
            <a:r>
              <a:rPr lang="en-US" sz="1050" dirty="0"/>
              <a:t> FF, GEN, BFBAB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Okke</a:t>
            </a:r>
            <a:r>
              <a:rPr lang="en-US" sz="1050" dirty="0"/>
              <a:t> </a:t>
            </a:r>
            <a:r>
              <a:rPr lang="en-US" sz="1050" dirty="0" err="1"/>
              <a:t>wordt</a:t>
            </a:r>
            <a:r>
              <a:rPr lang="en-US" sz="1050" dirty="0"/>
              <a:t> de </a:t>
            </a:r>
            <a:r>
              <a:rPr lang="en-US" sz="1050" dirty="0" err="1"/>
              <a:t>beste</a:t>
            </a:r>
            <a:r>
              <a:rPr lang="en-US" sz="1050" dirty="0"/>
              <a:t> score pas </a:t>
            </a:r>
            <a:r>
              <a:rPr lang="en-US" sz="1050" dirty="0" err="1"/>
              <a:t>aan</a:t>
            </a:r>
            <a:r>
              <a:rPr lang="en-US" sz="1050" dirty="0"/>
              <a:t> het </a:t>
            </a:r>
            <a:r>
              <a:rPr lang="en-US" sz="1050" dirty="0" err="1"/>
              <a:t>eind</a:t>
            </a:r>
            <a:r>
              <a:rPr lang="en-US" sz="1050" dirty="0"/>
              <a:t> </a:t>
            </a:r>
            <a:r>
              <a:rPr lang="en-US" sz="1050" dirty="0" err="1"/>
              <a:t>gezocht</a:t>
            </a:r>
            <a:r>
              <a:rPr lang="en-US" sz="1050" dirty="0"/>
              <a:t> </a:t>
            </a:r>
            <a:r>
              <a:rPr lang="en-US" sz="1050" dirty="0" err="1"/>
              <a:t>nadat</a:t>
            </a:r>
            <a:r>
              <a:rPr lang="en-US" sz="1050" dirty="0"/>
              <a:t> het </a:t>
            </a:r>
            <a:r>
              <a:rPr lang="en-US" sz="1050" dirty="0" err="1"/>
              <a:t>programma</a:t>
            </a:r>
            <a:r>
              <a:rPr lang="en-US" sz="1050" dirty="0"/>
              <a:t> door </a:t>
            </a:r>
            <a:r>
              <a:rPr lang="en-US" sz="1050" dirty="0" err="1"/>
              <a:t>alle</a:t>
            </a:r>
            <a:r>
              <a:rPr lang="en-US" sz="1050" dirty="0"/>
              <a:t> </a:t>
            </a:r>
            <a:r>
              <a:rPr lang="en-US" sz="1050" dirty="0" err="1"/>
              <a:t>mogelijke</a:t>
            </a:r>
            <a:r>
              <a:rPr lang="en-US" sz="1050" dirty="0"/>
              <a:t> </a:t>
            </a:r>
            <a:r>
              <a:rPr lang="en-US" sz="1050" dirty="0" err="1"/>
              <a:t>configuraties</a:t>
            </a:r>
            <a:r>
              <a:rPr lang="en-US" sz="1050" dirty="0"/>
              <a:t> </a:t>
            </a:r>
            <a:r>
              <a:rPr lang="en-US" sz="1050" dirty="0" err="1"/>
              <a:t>heen</a:t>
            </a:r>
            <a:r>
              <a:rPr lang="en-US" sz="1050" dirty="0"/>
              <a:t> is.</a:t>
            </a:r>
          </a:p>
          <a:p>
            <a:r>
              <a:rPr lang="en-US" sz="1050" dirty="0" err="1"/>
              <a:t>Langere</a:t>
            </a:r>
            <a:r>
              <a:rPr lang="en-US" sz="1050" dirty="0"/>
              <a:t> </a:t>
            </a:r>
            <a:r>
              <a:rPr lang="en-US" sz="1050" dirty="0" err="1"/>
              <a:t>looptijd</a:t>
            </a:r>
            <a:r>
              <a:rPr lang="en-US" sz="1050" dirty="0"/>
              <a:t> is </a:t>
            </a:r>
            <a:r>
              <a:rPr lang="en-US" sz="1050" dirty="0" err="1"/>
              <a:t>dus</a:t>
            </a:r>
            <a:r>
              <a:rPr lang="en-US" sz="1050" dirty="0"/>
              <a:t> </a:t>
            </a:r>
            <a:r>
              <a:rPr lang="en-US" sz="1050" dirty="0" err="1"/>
              <a:t>niet</a:t>
            </a:r>
            <a:r>
              <a:rPr lang="en-US" sz="1050" dirty="0"/>
              <a:t> per se </a:t>
            </a:r>
            <a:r>
              <a:rPr lang="en-US" sz="1050" dirty="0" err="1"/>
              <a:t>indicatief</a:t>
            </a:r>
            <a:r>
              <a:rPr lang="en-US" sz="1050" dirty="0"/>
              <a:t> </a:t>
            </a:r>
            <a:r>
              <a:rPr lang="en-US" sz="1050" dirty="0" err="1"/>
              <a:t>voor</a:t>
            </a:r>
            <a:r>
              <a:rPr lang="en-US" sz="1050" dirty="0"/>
              <a:t> minder efficient </a:t>
            </a:r>
            <a:r>
              <a:rPr lang="en-US" sz="1050" dirty="0" err="1"/>
              <a:t>algoritme</a:t>
            </a:r>
            <a:r>
              <a:rPr lang="en-US" sz="1050" dirty="0"/>
              <a:t> </a:t>
            </a:r>
          </a:p>
          <a:p>
            <a:r>
              <a:rPr lang="en-US" sz="1050" dirty="0" err="1"/>
              <a:t>Wel</a:t>
            </a:r>
            <a:r>
              <a:rPr lang="en-US" sz="1050" dirty="0"/>
              <a:t> </a:t>
            </a:r>
            <a:r>
              <a:rPr lang="en-US" sz="1050" dirty="0" err="1"/>
              <a:t>kan</a:t>
            </a:r>
            <a:r>
              <a:rPr lang="en-US" sz="1050" dirty="0"/>
              <a:t> </a:t>
            </a:r>
            <a:r>
              <a:rPr lang="en-US" sz="1050" dirty="0" err="1"/>
              <a:t>gezegd</a:t>
            </a:r>
            <a:r>
              <a:rPr lang="en-US" sz="1050" dirty="0"/>
              <a:t> </a:t>
            </a:r>
            <a:r>
              <a:rPr lang="en-US" sz="1050" dirty="0" err="1"/>
              <a:t>worden</a:t>
            </a:r>
            <a:r>
              <a:rPr lang="en-US" sz="1050" dirty="0"/>
              <a:t> </a:t>
            </a:r>
            <a:r>
              <a:rPr lang="en-US" sz="1050" dirty="0" err="1"/>
              <a:t>dat</a:t>
            </a:r>
            <a:r>
              <a:rPr lang="en-US" sz="1050" dirty="0"/>
              <a:t> de </a:t>
            </a:r>
            <a:r>
              <a:rPr lang="en-US" sz="1050" dirty="0" err="1"/>
              <a:t>algoritmes</a:t>
            </a:r>
            <a:r>
              <a:rPr lang="en-US" sz="1050" dirty="0"/>
              <a:t> die </a:t>
            </a:r>
            <a:r>
              <a:rPr lang="en-US" sz="1050" dirty="0" err="1"/>
              <a:t>eerst</a:t>
            </a:r>
            <a:r>
              <a:rPr lang="en-US" sz="1050" dirty="0"/>
              <a:t> door </a:t>
            </a:r>
            <a:r>
              <a:rPr lang="en-US" sz="1050" dirty="0" err="1"/>
              <a:t>alle</a:t>
            </a:r>
            <a:r>
              <a:rPr lang="en-US" sz="1050" dirty="0"/>
              <a:t> </a:t>
            </a:r>
            <a:r>
              <a:rPr lang="en-US" sz="1050" dirty="0" err="1"/>
              <a:t>configuraties</a:t>
            </a:r>
            <a:r>
              <a:rPr lang="en-US" sz="1050" dirty="0"/>
              <a:t> </a:t>
            </a:r>
            <a:r>
              <a:rPr lang="en-US" sz="1050" dirty="0" err="1"/>
              <a:t>heen</a:t>
            </a:r>
            <a:r>
              <a:rPr lang="en-US" sz="1050" dirty="0"/>
              <a:t> </a:t>
            </a:r>
            <a:r>
              <a:rPr lang="en-US" sz="1050" dirty="0" err="1"/>
              <a:t>moeten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daarna</a:t>
            </a:r>
            <a:r>
              <a:rPr lang="en-US" sz="1050" dirty="0"/>
              <a:t> de best score </a:t>
            </a:r>
            <a:r>
              <a:rPr lang="en-US" sz="1050" dirty="0" err="1"/>
              <a:t>zoeken</a:t>
            </a:r>
            <a:r>
              <a:rPr lang="en-US" sz="1050" dirty="0"/>
              <a:t> </a:t>
            </a:r>
            <a:r>
              <a:rPr lang="en-US" sz="1050" dirty="0" err="1"/>
              <a:t>gemiddeld</a:t>
            </a:r>
            <a:r>
              <a:rPr lang="en-US" sz="1050" dirty="0"/>
              <a:t> </a:t>
            </a:r>
            <a:r>
              <a:rPr lang="en-US" sz="1050" dirty="0" err="1"/>
              <a:t>langer</a:t>
            </a:r>
            <a:r>
              <a:rPr lang="en-US" sz="1050" dirty="0"/>
              <a:t> </a:t>
            </a:r>
            <a:r>
              <a:rPr lang="en-US" sz="1050" dirty="0" err="1"/>
              <a:t>duren</a:t>
            </a:r>
            <a:r>
              <a:rPr lang="en-US" sz="1050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601C0F-904C-402A-8828-301D04FE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01" y="1047565"/>
            <a:ext cx="4887311" cy="36654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680600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de simulatie van eiwitstructuren is het benaderen van ‘native states’, ofwel: hoe de structuren in de natuur voorkomen.</a:t>
            </a:r>
          </a:p>
          <a:p>
            <a:pPr marL="139700" indent="0">
              <a:buNone/>
            </a:pPr>
            <a:endParaRPr lang="nl-NL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9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Monte Carlo (2D + 3D)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Hill Climber (2D + 3D)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Simulated Annealing en Simulated Annealing met toegevoegde zogenaamde “re-annealing” (2D + 3D)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Breadth First Branch and Bound (2D + 3D)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Tree (2D)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Firefly (2D)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Dead-end Elimination (</a:t>
            </a:r>
            <a:r>
              <a:rPr lang="en-US" sz="1400" dirty="0" err="1"/>
              <a:t>Okke’s</a:t>
            </a:r>
            <a:r>
              <a:rPr lang="en-US" sz="1400" dirty="0"/>
              <a:t> </a:t>
            </a:r>
            <a:r>
              <a:rPr lang="en-US" sz="1400" dirty="0" err="1"/>
              <a:t>methode</a:t>
            </a:r>
            <a:r>
              <a:rPr lang="en-US" sz="1400" dirty="0"/>
              <a:t>)</a:t>
            </a:r>
            <a:r>
              <a:rPr lang="nl" sz="1400" dirty="0"/>
              <a:t> (2D)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Genetic (2D)</a:t>
            </a:r>
            <a:endParaRPr dirty="0"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4076907" y="127794"/>
            <a:ext cx="4500165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Start met volledige, ongevouwen structuur (a).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Willekeurige vouwing wordt uitgevoerd (b, c, d).</a:t>
            </a:r>
            <a:endParaRPr dirty="0"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4428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00" y="2769597"/>
            <a:ext cx="2981925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190" y="386630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t="7988"/>
          <a:stretch/>
        </p:blipFill>
        <p:spPr>
          <a:xfrm>
            <a:off x="5404375" y="2501352"/>
            <a:ext cx="3603826" cy="22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68" y="1317647"/>
            <a:ext cx="5500832" cy="27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dirty="0"/>
                  <a:t>Verschil met HC: </a:t>
                </a:r>
                <a:r>
                  <a:rPr lang="nl" dirty="0"/>
                  <a:t>Configuratie kan ook worden aangenomen bij verslechtering van de score</a:t>
                </a:r>
              </a:p>
              <a:p>
                <a:pPr marL="139700" indent="0">
                  <a:buNone/>
                </a:pPr>
                <a:r>
                  <a:rPr lang="en-US" dirty="0"/>
                  <a:t>S</a:t>
                </a:r>
                <a:r>
                  <a:rPr lang="nl" dirty="0"/>
                  <a:t>tarttemp: een </a:t>
                </a:r>
                <a:r>
                  <a:rPr lang="en-US" dirty="0" err="1"/>
                  <a:t>zelf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bepalen</a:t>
                </a:r>
                <a:r>
                  <a:rPr lang="en-US" dirty="0"/>
                  <a:t> </a:t>
                </a:r>
                <a:r>
                  <a:rPr lang="en-US" dirty="0" err="1"/>
                  <a:t>waarde</a:t>
                </a:r>
                <a:r>
                  <a:rPr lang="en-US" dirty="0"/>
                  <a:t>.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 err="1"/>
                  <a:t>Temperatuur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139700" indent="0">
                  <a:buNone/>
                </a:pPr>
                <a:r>
                  <a:rPr lang="en-US" dirty="0" err="1"/>
                  <a:t>Acceptatiekans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/>
                  <a:t>Threshold is </a:t>
                </a:r>
                <a:r>
                  <a:rPr lang="en-US" dirty="0" err="1"/>
                  <a:t>een</a:t>
                </a:r>
                <a:r>
                  <a:rPr lang="en-US" dirty="0"/>
                  <a:t> random </a:t>
                </a:r>
                <a:r>
                  <a:rPr lang="en-US" dirty="0" err="1"/>
                  <a:t>waarde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0 </a:t>
                </a:r>
                <a:r>
                  <a:rPr lang="en-US" dirty="0" err="1"/>
                  <a:t>en</a:t>
                </a:r>
                <a:r>
                  <a:rPr lang="en-US" dirty="0"/>
                  <a:t> 1</a:t>
                </a:r>
              </a:p>
              <a:p>
                <a:pPr marL="139700" indent="0">
                  <a:buNone/>
                </a:pPr>
                <a:r>
                  <a:rPr lang="en-US" dirty="0" err="1"/>
                  <a:t>Verslechtering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 </a:t>
                </a:r>
                <a:r>
                  <a:rPr lang="en-US" dirty="0" err="1"/>
                  <a:t>aangenomen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de </a:t>
                </a:r>
                <a:r>
                  <a:rPr lang="en-US" dirty="0" err="1"/>
                  <a:t>acceptatiekans</a:t>
                </a:r>
                <a:r>
                  <a:rPr lang="en-US" dirty="0"/>
                  <a:t> </a:t>
                </a:r>
                <a:r>
                  <a:rPr lang="en-US" dirty="0" err="1"/>
                  <a:t>groter</a:t>
                </a:r>
                <a:r>
                  <a:rPr lang="en-US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8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5794434" y="0"/>
            <a:ext cx="2570967" cy="248396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7B127-F7BA-46BF-93BD-C1BDC288B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740" y="2417275"/>
            <a:ext cx="3076654" cy="23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761</Words>
  <Application>Microsoft Office PowerPoint</Application>
  <PresentationFormat>On-screen Show (16:9)</PresentationFormat>
  <Paragraphs>122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PowerPoint Presentation</vt:lpstr>
      <vt:lpstr>Firefly</vt:lpstr>
      <vt:lpstr>Genetic</vt:lpstr>
      <vt:lpstr>Resultaten: scores</vt:lpstr>
      <vt:lpstr>Resultaten: runtime</vt:lpstr>
      <vt:lpstr>Vervolgonderzoek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Xam</cp:lastModifiedBy>
  <cp:revision>33</cp:revision>
  <dcterms:created xsi:type="dcterms:W3CDTF">2020-06-24T18:48:43Z</dcterms:created>
  <dcterms:modified xsi:type="dcterms:W3CDTF">2020-06-25T09:57:48Z</dcterms:modified>
</cp:coreProperties>
</file>