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F1E64-6585-43F9-834D-5DBE1801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0029" r="-1" b="19418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544A-D173-4748-8089-524E807AF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protein Pow(d)er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A2A5E-B3F9-4981-8FA4-D44A24344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4878587" cy="2031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</a:t>
            </a:r>
            <a:r>
              <a:rPr lang="en-US" dirty="0" err="1">
                <a:solidFill>
                  <a:schemeClr val="bg1"/>
                </a:solidFill>
              </a:rPr>
              <a:t>Proti</a:t>
            </a:r>
            <a:r>
              <a:rPr lang="en-US" dirty="0">
                <a:solidFill>
                  <a:schemeClr val="bg1"/>
                </a:solidFill>
              </a:rPr>
              <a:t>: Jesse </a:t>
            </a:r>
            <a:r>
              <a:rPr lang="en-US" dirty="0" err="1">
                <a:solidFill>
                  <a:schemeClr val="bg1"/>
                </a:solidFill>
              </a:rPr>
              <a:t>Franzua</a:t>
            </a:r>
            <a:r>
              <a:rPr lang="en-US" dirty="0">
                <a:solidFill>
                  <a:schemeClr val="bg1"/>
                </a:solidFill>
              </a:rPr>
              <a:t>, Johan </a:t>
            </a:r>
            <a:r>
              <a:rPr lang="en-US" dirty="0" err="1">
                <a:solidFill>
                  <a:schemeClr val="bg1"/>
                </a:solidFill>
              </a:rPr>
              <a:t>Semeijns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Xamanie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Seymonson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46EB-7A53-4325-9709-CE38C022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Case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8C1D539-7BA6-434F-8EE5-177B7EBE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Start with a protein which is a string of H, P and sometimes C aminos</a:t>
            </a:r>
          </a:p>
          <a:p>
            <a:pPr>
              <a:lnSpc>
                <a:spcPct val="110000"/>
              </a:lnSpc>
            </a:pPr>
            <a:r>
              <a:rPr lang="en-US" sz="1500"/>
              <a:t>Fold the protein in a stable configuration</a:t>
            </a:r>
          </a:p>
          <a:p>
            <a:pPr>
              <a:lnSpc>
                <a:spcPct val="110000"/>
              </a:lnSpc>
            </a:pPr>
            <a:r>
              <a:rPr lang="en-US" sz="1500"/>
              <a:t>Stability is determined by the score of the protein</a:t>
            </a:r>
          </a:p>
          <a:p>
            <a:pPr>
              <a:lnSpc>
                <a:spcPct val="110000"/>
              </a:lnSpc>
            </a:pPr>
            <a:r>
              <a:rPr lang="en-US" sz="1500"/>
              <a:t>The score is determined by H-H, H-C and C-C bridges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H-H and H-C bridges add to a score of -1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C-C bridges ad to a score of -5</a:t>
            </a:r>
          </a:p>
          <a:p>
            <a:pPr>
              <a:lnSpc>
                <a:spcPct val="110000"/>
              </a:lnSpc>
            </a:pPr>
            <a:r>
              <a:rPr lang="en-US" sz="1500"/>
              <a:t>More bridges -&gt; Lower score -&gt; More stable protein</a:t>
            </a:r>
          </a:p>
          <a:p>
            <a:pPr>
              <a:lnSpc>
                <a:spcPct val="110000"/>
              </a:lnSpc>
            </a:pPr>
            <a:r>
              <a:rPr lang="en-US" sz="1500"/>
              <a:t>Goal: Fold the protein in the most stable position by finding the lowest score</a:t>
            </a:r>
          </a:p>
          <a:p>
            <a:pPr lvl="1">
              <a:lnSpc>
                <a:spcPct val="110000"/>
              </a:lnSpc>
            </a:pPr>
            <a:endParaRPr lang="en-US" sz="1500"/>
          </a:p>
          <a:p>
            <a:pPr lvl="1">
              <a:lnSpc>
                <a:spcPct val="110000"/>
              </a:lnSpc>
            </a:pPr>
            <a:endParaRPr lang="en-US" sz="1500"/>
          </a:p>
          <a:p>
            <a:pPr lvl="1">
              <a:lnSpc>
                <a:spcPct val="110000"/>
              </a:lnSpc>
            </a:pPr>
            <a:endParaRPr lang="en-US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E5675-5C97-4210-963A-0C1796E45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5" r="20270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6397-E003-4DB7-8D1F-3BB7CBE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Implemented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D00B-FFBF-45D0-8E71-52BDAB49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Monte Carlo (2D + 3D)</a:t>
            </a:r>
          </a:p>
          <a:p>
            <a:r>
              <a:rPr lang="en-US" sz="1800" dirty="0"/>
              <a:t>Hill Climber (2D + 3D)</a:t>
            </a:r>
          </a:p>
          <a:p>
            <a:r>
              <a:rPr lang="en-US" sz="1800" dirty="0"/>
              <a:t>Simulated Annealing and Simulated Annealing with added re-annealing (2D + 3D)</a:t>
            </a:r>
          </a:p>
          <a:p>
            <a:r>
              <a:rPr lang="en-US" sz="1800" dirty="0"/>
              <a:t>Breadth First Branch and Bound (2D + 3D)</a:t>
            </a:r>
          </a:p>
          <a:p>
            <a:r>
              <a:rPr lang="en-US" sz="1800" dirty="0"/>
              <a:t>Tree (2D)</a:t>
            </a:r>
          </a:p>
          <a:p>
            <a:r>
              <a:rPr lang="en-US" sz="1800" dirty="0"/>
              <a:t>Firefly (2D)</a:t>
            </a:r>
          </a:p>
          <a:p>
            <a:r>
              <a:rPr lang="en-US" sz="1800" dirty="0"/>
              <a:t>Dead-end Elimination (2D)</a:t>
            </a:r>
          </a:p>
          <a:p>
            <a:r>
              <a:rPr lang="en-US" sz="1800" dirty="0"/>
              <a:t>Genetic (2D)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779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4D87-D296-4B38-A2AC-98C0E6E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score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EF9F-21E1-4FB7-AB9D-0FD2ACC8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with scores here</a:t>
            </a:r>
          </a:p>
        </p:txBody>
      </p:sp>
    </p:spTree>
    <p:extLst>
      <p:ext uri="{BB962C8B-B14F-4D97-AF65-F5344CB8AC3E}">
        <p14:creationId xmlns:p14="http://schemas.microsoft.com/office/powerpoint/2010/main" val="296130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B07-AB69-4441-B987-A00C42F8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Run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62FC-8889-4B6C-9C95-DB6E635A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with run time comparison here</a:t>
            </a:r>
          </a:p>
        </p:txBody>
      </p:sp>
    </p:spTree>
    <p:extLst>
      <p:ext uri="{BB962C8B-B14F-4D97-AF65-F5344CB8AC3E}">
        <p14:creationId xmlns:p14="http://schemas.microsoft.com/office/powerpoint/2010/main" val="333696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055-8DC8-43D3-BD47-4DB4ED1B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Memory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E480-DE2C-4EDB-BB6D-DC009D80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with memory needed for run if available</a:t>
            </a:r>
          </a:p>
        </p:txBody>
      </p:sp>
    </p:spTree>
    <p:extLst>
      <p:ext uri="{BB962C8B-B14F-4D97-AF65-F5344CB8AC3E}">
        <p14:creationId xmlns:p14="http://schemas.microsoft.com/office/powerpoint/2010/main" val="39170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2ED8-8FF3-4979-B41F-019F3EF2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823F-BD2B-407A-8CCA-E08B501A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here</a:t>
            </a:r>
          </a:p>
        </p:txBody>
      </p:sp>
    </p:spTree>
    <p:extLst>
      <p:ext uri="{BB962C8B-B14F-4D97-AF65-F5344CB8AC3E}">
        <p14:creationId xmlns:p14="http://schemas.microsoft.com/office/powerpoint/2010/main" val="3616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783F-A6CC-4DFF-9A67-E49D299E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A744-88FA-47FE-A28D-375D3A8A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here</a:t>
            </a:r>
          </a:p>
        </p:txBody>
      </p:sp>
    </p:spTree>
    <p:extLst>
      <p:ext uri="{BB962C8B-B14F-4D97-AF65-F5344CB8AC3E}">
        <p14:creationId xmlns:p14="http://schemas.microsoft.com/office/powerpoint/2010/main" val="215886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9F9D-7A59-41A8-94DE-6F3BA17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5E9F-B920-4B46-8A98-6DE7E216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of one we haven’t explained yet</a:t>
            </a:r>
          </a:p>
        </p:txBody>
      </p:sp>
    </p:spTree>
    <p:extLst>
      <p:ext uri="{BB962C8B-B14F-4D97-AF65-F5344CB8AC3E}">
        <p14:creationId xmlns:p14="http://schemas.microsoft.com/office/powerpoint/2010/main" val="28625576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GradientRiseVTI</vt:lpstr>
      <vt:lpstr>protein Pow(d)er</vt:lpstr>
      <vt:lpstr>Case</vt:lpstr>
      <vt:lpstr>Implemented Algorithms</vt:lpstr>
      <vt:lpstr>Results: score comparison</vt:lpstr>
      <vt:lpstr>Results: Run time comparison</vt:lpstr>
      <vt:lpstr>Results: Memory comparison</vt:lpstr>
      <vt:lpstr>GENETIC ALGORITHM</vt:lpstr>
      <vt:lpstr>firefly</vt:lpstr>
      <vt:lpstr>Another algo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Xam</cp:lastModifiedBy>
  <cp:revision>8</cp:revision>
  <dcterms:created xsi:type="dcterms:W3CDTF">2020-06-22T19:10:25Z</dcterms:created>
  <dcterms:modified xsi:type="dcterms:W3CDTF">2020-06-22T19:25:14Z</dcterms:modified>
</cp:coreProperties>
</file>