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9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2" r:id="rId6"/>
    <p:sldId id="277" r:id="rId7"/>
    <p:sldId id="278" r:id="rId8"/>
    <p:sldId id="265" r:id="rId9"/>
    <p:sldId id="266" r:id="rId10"/>
    <p:sldId id="267" r:id="rId11"/>
    <p:sldId id="282" r:id="rId12"/>
    <p:sldId id="268" r:id="rId13"/>
    <p:sldId id="269" r:id="rId14"/>
    <p:sldId id="270" r:id="rId15"/>
    <p:sldId id="271" r:id="rId16"/>
    <p:sldId id="280" r:id="rId17"/>
    <p:sldId id="28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9"/>
    <p:restoredTop sz="94690"/>
  </p:normalViewPr>
  <p:slideViewPr>
    <p:cSldViewPr snapToGrid="0">
      <p:cViewPr>
        <p:scale>
          <a:sx n="140" d="100"/>
          <a:sy n="140" d="100"/>
        </p:scale>
        <p:origin x="-64" y="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3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11 6499,'-10'-6'1518,"1"1"-932,4 9 204,2-3 55,-3 3-117,5-4 905,1 0-1253,3 0-279,0 0-39,6 0-29,-1 0 23,12 7 42,-3 1-48,8 8 45,-4 1 96,29 30-186,-15-14 40,20 24 101,-7-6-141,-11-10 107,31 28-56,-24-27-17,-6-7 1,0-1-3382,8 6 3348,13 11-1570,-21-18 1637,12 12-1467,-13-12 1567,3 0 1,0-2-168,1 0-6,22 14-11,-35-25 1735,-2-1-1757,-3 0 33,11 6 1686,3-1-1675,10 6 3387,-11-10-3393,9 2 1,-17-10-3398,21 10 3392,-16-9-1248,9 7 1298,-1 1-50,-10-4 6,15 11-12,-17-9-28,12 7 46,-11-6-12,-2-2-45,-5-2 45,-11-5-28,5 2 28,1 4-6,-4-5 6,12 11 2766,-9-10-2766,6 6 5,11 3-1522,-3-2 1517,6 3-61,9 8 55,-21-14 0,14 12 1,-16-12-12,11 8 11,-9-6-10,13 9-40,-18-15-90,9 7 96,-14-10-57,6 5 90,-9-6 12,1 2 10,-1 0-5,-4-4-11,2 3 6,-3-4 5,1 1 3358,1 3-3403,1 2 45,-2-2 0,1 0 0,-2-4 6,4 3-1,2-2-5,-2 0 12,4 3-12,-7-3-40,5 3 24,0 4 10,-1-4-5,2 5 5,-1-4-55,4 2 61,-5-5-6,3 2 0,-6-5 1,-3 1-1,3-1-5,-3 1 0,1-1 11,0 2 0,0-1-39,0 4 44,-3-3 6,2 3-5,-1 1-17,6-1 5,-2-1 6,0-2 0,-4-1 6,-1 0 33,2 3-22,-1 4-17,-1-2 0,2 2-6,-1-4 1,0-1-1,-1-3-5,0 2 5,-2-4 6,0 1 0,0 0 6,1 1 5,0 2-11,0-1 0,1 0 50,-2 0-50,0-2 0,0 3 6,-1-5-6,0 0 22,1-1-10,1 0-7,-1 0 1,-1 0 67,1 1-68,-2 1 12,2 1-6,-2-1-5,1-1 33,0 0-39,-1-2-11,2 1 0,-1-1-62,2 0 22,-2 0-1248,1 0 885,-2 6-600,1 4-666,-1 16-1255,-5 4 2935,-4 9 0,3-18 0,-2-5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5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874 0 4101,'6'11'1597,"-1"-3"496,-5-9-962,0 1-549,-5-1-526,-1 1 255,-6 1-272,-1 1 17,-2 2-5,-2 2-890,-27 12 1,-7 4 888,-1 2-47,-6 2 0,1 0-9,17-5-1014,1 1 1025,12-7 62,2 0-67,-3 3 0,11-5 40,-4 3 4,10-6 2871,2-3-2915,-3 2-2887,-29 17 2837,22-12-911,-22 14 961,30-18-784,2-2 784,-1 1-316,-10 9 333,3-2-11,-8 7-6,10-9 1385,0 0-1391,6-5 1,-2 3-1,6-5 983,-1 2-988,3-3 0,-3 4-6,-1 12-33,2-8 50,-4 19 513,5-14-406,-9 57 3351,3 16-3450,4-38 1,1 1-3100,2 39 3091,4-52 12,5-8 10,0-5-16,1-3-2269,-2 5 2274,0 0-5,-2 13 5,3-2 2257,-3-1-2262,0-17-6,1 13-2269,-1-1 2269,0 9 0,0 15 0,-2-29-1517,3 25 1517,-2-32-520,2 2 520,-1-3 1254,-1 5-1254,2 45 1878,0-17-1878,0 11-6,2-26 2811,-1 17-2805,0-8 1683,2 32-1756,-4-45 62,2 11-6,-2-19 17,-1 1 0,0 8-6,-2-6 6,0 7 0,0-9-5,0-3-1,0 2 6,0 3 0,0 18 0,0-18 0,0 15 0,0-22 6,0 52-3398,0-43 3397,0 43-10,0-22 10,0 8-2273,0-3 2268,0-9-770,0-30 764,0 8 1,1-12 1886,4 19-1920,3 12 39,-1-15-6,0 8-5,-5-36 11,1 7 0,1 2 0,3 9 0,-2 0 0,2 8 0,-4-14 5,3 8-5,5 6 0,-5-10 0,6 16 6,-8-21-12,5 13 2828,1 4-2861,-2-9-56,4 1 61,-10-21 12,6-1 1733,3 6-1711,0-3 0,7 9 0,-8-7 0,13 6-6,-10-5-123,21 2 124,-18-7 5,16 1 0,-19-4 50,7 2-50,-8 0-34,14 2 23,-11-2-28,18 0 45,-15-3 5,14 0 45,-1 0-56,-7 0 39,8 0-39,-5 1-6,-5-1-27,20 1 89,-15-1-51,2 0 40,-3 0-34,-7 0 23,8 2-73,-3-1 39,8 1-11,-13-1 22,11-1 28,-10 0-39,-2 0 6,-6 0 5,-4 0-6,-1 0-72,6-2 62,0-1-1,4-2 6,-3-1 6,-2 1-1,-6 2-5,2 0-5,-5 0-119,14-4 108,-7 1 60,15-9-44,2 0-56,22-10 51,-17 10 5,9-5 0,-28 11 0,0 1 0,0 0 11,-1 1-78,-1 0 16,1-5 40,-1 0-6,0-7 6,-2 6 11,1-7 0,-5 10-5,5-15-29,-2 1 73,4-11-67,-3 4 28,0-1 6,0-5-1,-2 11 1,0-10 78,-4 13-84,-1 3 0,1-1 11,0 2-5,1 6-1,1-15 7,-1 13-7,1-10 12,-2 11 84,0-11-90,-2 12 112,6-37-78,-5 30-34,4-29 107,-1 19-73,-1-2 100,2-15-134,-4 20 73,0-55-3430,-2 41 3346,0-31-2269,0 40 2275,0 1 22,0 7-34,0-21 1,-2-3 38,2 10-33,-2-2 12,2 15 919,0 10-920,0-8 2716,0 10-2721,0-50 246,0 10-67,2-33-2896,1 21 2711,1 26-243,0-2 277,-1 10-28,-2 8 10,1-14 1,-2 3-6,0-10 1,-1-6 4,-5-6-16,2 19 40,-5-11-40,5 28 282,1-3-231,1 7-775,1 7 724,-2-8 0,-1 0-5,-1-11-1592,1 1 1591,2-17 1603,1-7-1586,1-3 1142,0 6-1153,-1 14 902,1-1-902,-1 6 3392,1-2-3387,0 13-5,0 9 0,0-10 0,0 9 0,0-7 0,0-3-3392,0-2 3392,0-2-1806,0-5 1806,0 14-215,0-4 215,0 9 0,0 2 6,0 0-1,0-10 1,0 5-6,0-7 0,0 10 6,0-6-6,0 3 2363,-1-9-2363,1 7 5,-1-12-5,1 11 0,0-6 0,0 10 0,-1 1 2654,0 4-2648,1 1 451,-1-2-457,-1 0 0,-2-8 6,2 4 0,-2-1-1,0-2 6,1 5-5,-1-5-6,1 8 0,-1-3 0,-1 3 0,1-4-11,-2-2 11,-2-7-11,1 0 11,-1-4-6,4 6 6,-1 1 6,2 2-6,1 3 5,0 3 1,2 2-12,-2 1 6,1-1 0,-1 1 17,-2-6-11,1 4-1,-1-2-5,1 1 6,1 1 5,-2 0-5,1-2-6,0 3 0,-3-9 11,1 4 22,-1 0 23,1 4 90,-2 5-140,2 0-6,-2 1-6,0-3 0,-3-4 18,-3-3 44,1 1 50,2 1-50,2 5 28,1 2-28,0 0-50,-1 1-6,3-1 0,-2 0 11,-1 0 67,-25-6-67,13 4-11,-12-1 62,19 5-23,4 1-39,1 0 0,-1-1 0,3 0 0,1-1 11,0 1-5,2 1 33,-1 0-33,2 0-17,-3 0-23,0 0 45,-3 0 23,1 0 5,-1 0-33,1 0 5,1 0 0,1 0-5,-2 0-1,2 0 12,-5 0-6,6-1-5,-1 0-6,1 0 11,0 0 0,-2 0-5,1 0-12,1 0-44,2-1 50,1 2 50,0-1-44,-1 0-1,0 1-5,-2-1 0,1 0 0,1 0-5,-3-1-1,2 0 6,-1 0-5,2 1-12,0 1 11,1-1 1,-1 1-7,1-1 12,-1 1 0,0 0-5,-1 0-1,1 0 6,0 0-5,0 0-1,1 0-33,-1 0-6,0-2-56,-4-2 73,2-1 56,-4 0-17,6 2-16,-2 1-1,3 1 6,0 1 11,0 0-5,-1-1-6,0 0 0,0 0 6,1 1-6,0-1 5,0 1-10,-1-1 5,1 0-2527,1 0 2527,4 10 0,-3-6 0,4 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4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6059,'4'0'-84,"-1"1"0,-3-1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4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7537,'0'0'0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5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6792,'2'3'-549,"0"-1"57,-2-2 503,1 13 213,-1-9-56,0 10 0,0-13-150,0-1 1,0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5.2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7139,'2'3'-677,"0"-1"677,-2-2 0,0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5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 7061,'0'-4'-191,"-1"0"1,1 4 0,0 0-1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5.4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6059,'0'0'0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7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7151,'5'7'-315,"-1"-2"0,-4-5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7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6389,'0'0'0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7.4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6826,'4'3'0,"-1"0"0,-3-3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8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 9380,'1'0'-953,"0"1"-407,-1-1 1360,0 1 0,-5 3 0,4-2 0,-4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03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636 1 3884,'10'13'-235,"-1"-2"1663,-9-11 3562,0 0-4616,-3 1-368,-3 20 226,-1-3-210,-2 29 12,4-17-28,-1 24 615,4-19-615,1 12-12,1 7-5,0 29 17,0-23-1952,0 12 1946,0-37 6,0-10-6,0 14-1133,0-11 1133,0-5-111,0-2 117,0-9-6,0-1 5,0 10 12,0 7-6,0 5 1643,0-4-1654,0-10 6,0-8 1371,0-3-1366,0 12 159,-2 2-170,2-1 0,-2-3 0,2-14-6,0 3 6,-1-3 0,1 4 6,-2 2-6,2 1 5,-1 3-5,1-2-5,-1 6 10,0-6 1,0 2-1,1-4-5,-2-3 0,1 3 0,-1 1 0,1-3 0,-1 8 0,1-7 0,-1 2 6,1 0-516,-1-3 521,1 0-11,0-3 0,0-1 0,1-1 0,-1 1-11,1-1 11,-2 4 0,2-4 510,-1 2-516,1-2 12,0 1-6,0-2-6,0 1 6,0-1 0,0 1-5,0 1 5,0 1 0,0 0 0,0 1-6,0-1 6,0-2 0,0 1 0,0-1 0,0 1 0,0-2-22,0 1 27,0 2 1,0-2-6,0 3 6,0-4-6,0 2 0,0-2 5,0-1 1,0 1-6,0 1 5,0 1-5,0 3 0,0 0 0,0-1 0,0-1 0,0-2 6,0-2 644,0 0-589,-9 12 46,0-4 347,-13 14-393,-41 48-55,30-33-6,-27 34-50,43-51 61,7-10-11,0 1 28,1-5-23,2 1 7,-2-1-12,2 0 0,-3 1 5,-1 1-5,1-3 0,-1 2-5,5-4 5,-5 5 0,4-3 0,-4 3-17,-6 10 11,5-6 1,-4 5-1,10-11 6,3-3-11,1 0 5,-6 7 12,2-2-6,-5 6 0,4-6 0,0-1 0,1-1 0,-2 1 0,2-2 17,-11 13-17,12-10-6,-10 8 6,12-10-11,-4 3 5,2-2 6,-1 4 0,1-4-11,1 2 11,0-1-11,-1 5 5,1-3 6,-1 4 0,3-3-5,-4 7 5,2-4 0,-1 4 0,1-6 0,-1 8 0,3-5-6,-2 19 6,3-5 0,-1 1 0,0-5 0,1-13-6,0 15 6,0-9 0,-1 20-5,2 8-1,0-16 6,0 22 0,0-33 0,1 21 6,-1-17-1,1 52-3397,-1-35 3392,0 19-1740,0-38 1740,0-9-1692,0 42 1692,0-20-1131,0 24 1131,0-35 1131,0-8-1131,0 10 6,0-7 1158,0 25-1164,2 22 0,1-9 0,1 25 5,-1-48-5,0 8 17,3 28-23,0-16 12,2 29-6,-3-43 0,0 4 6,-3-22 2256,4 21-2256,-2-12 0,2-1-6,-2-2 50,-3-5-44,1 9-1,-2-5 1,1 3 5,-1-5 1102,1-6-1096,-1 14-1580,1-12 1575,-1 9 27,0 5-45,0-12-16,1 14 22,-1-26 11,3 18-5,-2-14 5,0 13-11,-1-2 0,1-3 0,1 3 0,-1-2 1834,0-8-1834,-1 4 0,0-7 0,0-3 0,0 0 0,0-1 2018,0-1-2012,0 7-6,0 7 0,0 0 0,0 2 6,0-9-12,0-1 6,0 3-17,1 29 23,-1-22-1,2 18-16,-1-24 11,0-3 11,1 14 1,-1-6-12,0 5-6,0-9 6,0 5 0,0-10 0,1 5-17,0-8-16,-1-1 33,3 1 0,-1 2-12,6 8-122,-3-4 78,1-3 39,-3-8 17,0-4-5,8 11-1,6 2-123,6 5 62,-2-6 61,-3-2 68,1-3-56,-7-2 44,7 5-50,-10-6-45,9 6 45,-10-6 56,9 2-22,-11-4-34,8 3-73,-2-1 79,5 1 44,-5-1-39,6 0 17,0 1 370,7 0-393,-7 0 7,0-2 27,-5-2-39,-3 0 33,7 2-33,-8-3 0,11 3 17,11-3-11,-9 1 39,14-1-57,-16-1 7,-2-1 10,5 0 7,-11 0-7,4 0 1,-4 0-1,-2 0 46,4 0-34,-3-1-17,0 1-51,3-4 62,0-1 29,0-1-40,0-1 0,-4 3-6,-5 0 6,4 0 0,-5 2 0,4-3 11,9-3-11,-7 1 6,13-4-6,-16 7 0,13-6-6,-10 5 6,9-6 0,-8 5 6,-2 0-1,2 0-5,-2 1-5,0-1 5,1-1 5,4-7 7,-5 3-7,2-1-5,-6 7 6,-2 2-1,5-2 12,2-6-11,6-3 5,-7 3-11,3 0-11,-3 2-23,-3 1 40,3-7 33,-5 4-33,0-3 5,2-7-11,2-5 0,0-13-6,-2 9-5,-2-8 11,-2 19 0,1-26 0,-2 19 6,1-14-1,-1 8 1,-1 9-1,1-17-5,-2 8-5,1-11-34,-1 2 67,0-5-23,-1 16-5,-1-8 11,-3-5 1,-1-4-12,1 3 5,1 7 57,2 10-57,1 5 1,-1-18 5,1-6 0,1 9 6,-1-20-3392,0 37 3437,0-17-1567,1 22 1516,0-19 17,0-10 23,0 4-51,0 0 39,-1 10-39,0 10 17,-3-37-1782,2 24 1782,-2-31 1753,0 17-1747,3-13-737,-1 18 770,2-9-1534,0 30 1495,0-17-6,0 9-5,0-6 16,0-7-22,0 16 1523,0-13-1518,0 22 46,0-10-40,0 15-11,0-2 6,0 1-1,0 2 1,0-20-1,0-6 2269,0-20-2262,0 11-7,0 5 34,0 22-39,0-12-11,0 10-2252,0-28 2269,0 22-538,0-7 532,0 13-24,0 8 30,0 0-1,0 4-5,0 1 0,0-8 6,0 3-1,0-24-10,0 3 1992,0-6-1987,0-4 0,0 25-5,0-11 10,0 16 1,0-26-1,0 0 1,0-9-537,0-4 531,0 24-1760,0-12 1765,0 27-10,0-3 5,0 12-6,-1-10 1832,0 3-1826,-1-5 5,-1 5 1180,0 0-1185,0-2 3312,1 2-3307,1 2-5,-1 3 34,2 4-34,-2-1-51,-1-13-3064,-3-5 3115,2 1 6,-1 4 44,2 10-44,0 3-68,-2-6 57,-1 2 21,-8-14 24,7 10 3408,-6-4-3432,8 13-4,0 1-24,-3 0-66,3-1 33,-4-2 40,1-1-1,-2-1 6,-1 0 34,-2-1-301,2 3 339,-1 1 46,-9 1-163,1 2 45,-4-2-17,1 0 17,11 0 6,-2-1 11,4 2 56,0-1-57,2 2 35,0 0 272,4 1-323,0 0 0,-1 0 0,0 0 0,1-1 39,0 0 23,-3-3-68,0 2 6,-2-1 6,3 1-1,-1 0 34,-1 0-39,1 0-84,-23-11 34,15 4 44,-14-6 6,18 4-50,4 5 84,1-2-34,1 3 11,2 3-11,1-1 39,0 3-117,-2-7 83,-5-3-5,1 0-157,-1 0 12,7 7 72,0 1 6,1 0-62,-1 0-593,0-1-349,-2 0-1969,2 0 3040,-3 2 0,3 0 0,0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9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 6932,'2'2'997,"1"-1"-2968,-2-3 1971,1 0 0,0 0 0,-2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0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6 6658,'-3'-3'-723,"0"0"723,3 3 0,0 0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0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6955,'1'2'487,"0"0"672,-1-2-1691,1 0-381,-1-1 913,1 0 0,-1 0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2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7576,'9'5'-1842,"-2"-2"1842,-7-3 0,0 0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2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7279,'4'5'1815,"-1"-2"-1803,-3-3-823,0 0 1,0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3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 9016,'4'1'325,"0"-1"78,-3-1-95,-1 1-694,0-1-556,1 1-83,0-1 1025,0 1 0,0 0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4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9313,'3'2'364,"0"0"-213,-3-2-893,0 0 1,0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6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 7610,'4'-1'128,"-1"0"-122,-3 1 42,0 0 1,0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7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10450,'0'-2'442,"1"1"-1220,-1 0-286,0 0 1064,0-2 0,0 1 0,0-1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09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6826,'2'4'493,"0"-1"-303,-2-3-84,0 0 1,0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13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665 0 2083,'8'14'2263,"-1"-3"912,-7-11-934,0 0-1412,0 2-829,0 2-39,-1 3 33,-2 3 430,-1 2-424,-3 2 0,-1 10 1479,-4 17-1479,-5 25-3364,-2 20 3364,3-17-2268,4-6 2240,6-18-1156,3 5 1184,0-9-1128,3-2 1128,0-17 538,0-5-488,0 12-50,0-12-11,1 13 1406,1-6-1395,2 2 0,-1-4 5,-1-7-5,0-5 12,-2 10 1449,1 2-1461,-1 1-6,0 2 6,0-13 0,1 6 2821,0 4-2827,0 10 6,1 10 0,-1-10-1611,0 1 1622,0-20 22,0 17-44,-1-4-34,0 7 40,0-12 10,0-4-5,0-10 34,0 4-12,0 6-22,0-4-33,0 9 38,0-12 23,-1 3-28,0-7 6,-2 2 3403,1-1-3409,-2 3 5,2-3 18,-4 3-23,-3 2 0,-5 10-6,-2 3-11,1-3 12,6-7-1,2-9-61,2-2 22,-17 9 168,-5 3-100,-11 9-6,0 6-12,12-6 1,4 0 11,-8 12-17,14-16-17,-20 24 17,19-23 5,-1-1 51,8-8-56,0-3 0,3-1 0,-10 15 6,9-12-6,-7 12 0,8-12 11,0 1 0,3-5-11,2 0 0,0-2 0,-2 8-5,0-1 16,-3 14 23,1-2-34,-1 1 28,-2 11-34,5-19 6,-2 10-3392,3-8 3392,-1-5 0,1 7 0,0-6 22,1 1-16,0 0 78,0 0-78,-1 1 5,1-1-6,0 7 1,-1 5-6,2-1 3392,-2-1-3386,3-1-6,-1-2 5,1 1 1,-1-3 5,0-1 28,-2 4-39,2 0 0,-1 23 0,1-21-11,-1 15 11,1-22-11,-1 4 5,2-7 6,-1 3 0,1-8 6,-1 1-6,0 3 0,-2 2 5,-1 16-5,1-7 0,-1 10 6,0-2 11,3 6-12,0 2-38,1 4 33,0-5 0,0-5-39,-1 21 39,1-29 5,-1 17-10,1-28 5,0-3 50,0-1-39,0-5-5,0 4 5,0 9-5,0-6 55,0 27-55,0-18-6,2 14 17,0-11-17,2-6-6,-1 1 40,-1 1-34,0-6 0,-1 4 5,0-6-5,-1-4-525,0 2 525,0-2 5,1-1 18,-1 16-3236,1 4 3219,-1 6-6,0 7-28,0 1-1687,0-13 1726,0 2 28,2 24-50,4 22 2379,0 5-2384,7 12 21,-4-39-5,0-17 6,-1 1-6,-7-32 5,2 11 3086,-3-8-3086,2 6-5,-1-1 0,0-4 0,1 5 6,0-2-12,-1-3 6,0 1 0,0-5-618,-1 0 618,2 2-18,-1-1 13,4 25 5,-3-19 5,3 21-5,-4-28 6,1 10-6,-1-8 0,1 14 0,-2-14 6,2 4 5,-2-12 623,2 4-623,-1-4-11,0 5 19,-1-2-3,3 7-10,-2-5-6,2 3 0,-3-6 6,1-1-1,0 5 1,1 7-6,1 5 0,0-1-11,-1-6 5,0-8 6,-1-4 0,3 3 6,-2 0-1,3 7 6,-1-3-16,2 7-6,-2-9-1,15 17 12,-10-15 6,16 14-6,-16-14-6,6 4-44,-3-5 50,-1-2 56,8 1-56,-5-3-3392,10 4 3392,-9-4-6,1-1 1,-5-2 5,6 0 17,0 2-6,4 3-6,31 11 7,-28-8 44,41 10-6,-45-14-44,38 9 38,-29-7 1,23 8-45,-25-9 6,-3 4-6,3-4 0,-12-2 11,11-2 39,-12-1-38,9 2 21,-8 0-33,12 7 0,-12-4 0,16 6-11,-6-7 11,5 1 0,-5-5 6,-12-2 5,2 0-11,-8 0-6,6 0 3393,-4 0-3449,0 0 56,-3 0-33,0 0 34,-2 0 5,-1 0-56,-1 0 16,0-3 29,0 1 6,4-10-1,-1 2 0,5-11 6,-3 6-5,-1-3 5,1 2 5,-2 1-5,1-1 0,-1 1 0,6-29 6,-3 14 0,3-14-1,-7 24 23,1 4-33,-3 5 5,3-10 5,-3 12-10,3-7 5,-3 9 0,0-2 16,2 1-16,-1-4 6,2 0-6,0-4 50,-1 0-44,4-7 0,-2 1-1,3-3 6,-4 10 45,1-8-44,-1 8-1,2-13-6,-2 12 35,2-9-40,-3 13 11,2-11-11,-2 12 5,2-12 29,-1 7-28,-1-2-6,-1 4 0,1-1-28,-1 5 33,1-11 6,0-5-11,0-2 0,1-1 6,0-1 0,-2 13-12,1-10 12,0 9-1,3-30 1,0 2-6,0-5 0,0 9 11,-4 14-11,3-19-3386,-4 11 3397,1-12-22,-2-2 11,-1 14 0,0-18 0,0 33 11,0-24-2280,0 21 2269,0-22 2280,0 12-2280,0 4 6,0-4-6,0 0 11,0 8-11,0-23 11,0 15-5,0-1-1,0-1 3393,0 19-3393,0-4-5,0 9 0,-1-1 6,-1-2 28,-5-37-29,3 20 1,-5-31 55,6 23-38,-2-20-6,-2-23-3409,3 14 3397,1 11-1286,2 25 1275,-1 7 6,-1-13 0,-2-18-1838,1 2 1838,-1 7 1855,3-3-1810,-1 7 1208,2-11-1258,-1 9 10,2 1 51,0 22-56,0-25 39,0 24-33,1-19-6,0 22 6,2-17 38,-1-7-32,1 12-1,-2-1 0,-1 17-11,3-5 11,1-15-11,-1 10 28,1-11 3364,-4 26-3397,0-37-3387,0 24 3392,0-17-833,0 17 856,0 12 16,0 0-67,-2-7 28,-1 6 45,-11-38 2946,1 20-2991,-7-17 0,7 28 0,-7-6 1250,0 2-1205,-3-4-113,-3 1 80,9 10 49,2 5 1,4 4 11,5 6-73,1 2 11,2 0-11,1 1 0,0 0 61,-3 0-55,-2 0 246,-16-1-230,1 0-16,-5 0 0,11 1-1,4 1 1,-3 0 39,3 0-45,-3-1 0,7 0-6,-1 1 12,0-1-1,-4 2-16,7-2 0,-7 2 0,8-2 22,-5 1-11,5 0-11,-2-1 11,3 1-12,-2-1-32,-1 0 44,1 0 5,-7 0 1,6 0-6,-7-1 0,8 1 0,-4-3 0,5 3 0,-3-4 5,4 3 1,0-1 11,-1 0-17,1 1 0,-2-1 0,-2 1 0,0-1-11,-3-3 5,5 2 0,-2-3 6,2 4-5,0-2 5,2 2-6,-1-4-39,0 0 45,-1-3 0,-2 2 17,2 0 28,2 4-45,1 0 11,2 2-5,0 1-6,0 0 28,-2 0-17,2-1-39,0 0 28,-1-1 6,0 1-12,-1 1 6,0 0-22,3 0-158,0-2 136,-1 1 38,-2-1 6,-1 2 6,-2-1-6,0 0 0,2 1-6,2-2-56,2 2 46,-1-2 10,-1 2 6,0-1 0,-1 1-50,2 0-958,0 0-6,0-2-476,4-5-3024,4-4 4514,3-2 0,-2 6 0,-4 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12.3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7190,'2'3'-332,"-1"0"0,-1-3 0,0 0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13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8382,'0'3'-358,"0"-1"-213,0-2 403,2-2 414,-2 2-156,2-2-398,-1 1-138,-1 1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14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44 8259,'2'5'-481,"1"-1"615,-3-4 224,1-3-150,-1 3-208,1-4-146,0 1-392,2-4 533,0 1 5,2-1-750,0 0 750,-1 1 0,0 0 0,-4 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14.8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 6714,'-15'29'1092,"3"-6"-874,12-23-1063,0 0-218,11-13 0,-7 11 0,9-10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16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 6585,'2'0'1377,"-1"0"-772,-1 0-930,-2-1 174,1 1-1797,-2-1 2396,0 3-605,0-1-353,1 0 510,0 0 0,2-1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17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 6647,'9'-2'-118,"-2"1"180,-7 1 218,0 0-348,-5 8-116,5-6-12,-3 5 196,4-6 156,1 0-38,-2 0-6,1 1-73,-1-2 107,0 2-141,0-1 74,0 1-174,0 0-269,0 1-521,0-1 885,0-1 308,0 1-151,0-1-241,0 2-23,0-3 113,0-2 111,0 0-44,1-2 302,0 3-44,0 1 122,-1 0-453,2 0 34,-1-1-118,1 1 73,0-2-107,-1 0 62,1 1 140,-1-2-11,-1 3 44,1-1-27,-1 1 72,2 0-44,-1 0 0,2 0-118,-1 0 0,1 0 56,-2 0-68,1 0-32,-1 0 38,1 0 6,3 0 0,-4 0 0,3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2.20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 1 6389,'3'5'454,"0"-1"1242,-2-4-2743,-1 0-487,-3-4 1534,2 3 0,-2-3 0,2 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2.5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42 0 6938,'3'5'117,"0"-1"186,-3-4 89,-12 3-336,9-2-45,-9 2-118,11-1-128,1-1-201,-3 0 464,2-1-56,-1 1-392,1-1-28,-1 0 448,-3 0 0,3 0 0,-1-1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3.31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 8 6411,'-2'-4'292,"1"0"391,1 4-946,3 1 61,-1 0 202,3 1-62,-2-2 62,-1 1 0,0 0 6,-1-1 61,0 0-100,0 0 33,1 0 5,0 0 6,0 0-11,0 0 0,-1 0-84,1 0-190,0 0 268,0 0-61,-1 0-22,0 0 89,1 0 0,-1 0-40,1 0-32,-1 0 178,1 0-50,-1 0-90,2 0-5,-1 1 39,0-1-5,0 1-208,-1 0 213,0 0 50,2-1-302,-1 1 34,0-1 218,0 0 0,-1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3.69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 1 6551,'2'4'-240,"0"1"240,-2-3-314,1 1 807,-1-3-437,-1 1 330,0 2-772,0-2-62,-1 1 341,1-3-77,0-1 184,-2-1 0,2 1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32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556 0 5906,'12'3'874,"-1"-1"199,-11-2 2237,0 0-3125,0 9-180,0 2 128,-6 29-21,0 5-3180,-2 3 3119,0 11-29,3 11-16,-2 7 27,2-4-33,1-7 0,3-37 0,1 23-5,0-17 5,0 7 5,0-14 18,0 11 3397,0-7-3409,2 21-11,-1-20 0,2-5 6,-3-14-1,2-2-5,-2-1 6,1 4 67,-1 11-73,0-8-6,0 11-28,0-21 34,0 2 6,0-5 0,0 6 5,0-1-11,0 2 50,0 4-44,0-5-1,0 8 12,0 3-11,0-6 50,0 9-56,0-16 12,0 8-12,0-7 0,0 5 0,0-8 5,-1 2-5,1-5 0,-1-1 6,0 2 5,-1 10-17,-1 5 18,1 6-7,0-8-5,1-5 0,0-7 6,-1 2-6,2-3 11,-1 4-5,0 1-1,1-4-5,-1 3 0,1-9 6,0 2-6,-1 1-6,0 2 17,-1 3-5,1-2 61,-3 1-56,1 0 1,-2 0 55,-1 1-28,1-1-45,-5 3 1,-10 11 5,4-5 5,-11 10 1,9-8-12,-6 8 12,5-6-6,-13 22 0,19-26 17,-13 17-17,12-18 0,1-2 0,-8 9 0,10-11 5,-5 7-5,9-10 0,-1 1 0,4-5-5,1 0-12,0 0 11,-2 6 6,-4 5 6,-3 11-6,3-9 11,1 2-11,6-15 0,1-2 0,0 2 0,-1 0 0,-3 10 6,-1-3-6,-3 13 0,2-10-6,-2 9 6,5-13 0,0 4 0,-1 2-11,-1 10 11,0-1 11,0 3-11,1-5 6,3-1 22,-2-1-28,2-4-6,-2 4 12,-2 3-12,0 10 1,1-9 5,2-2 5,1-9 29,0 5-34,0-3-6,0 4 6,-1-3 39,1 0-78,-3 11 45,2-12-6,-1 8 5,3-12-10,1-4 5,0 9 0,0-5 5,0 15-5,0-8 34,0 9-34,-1 1 6,1-6-6,-2 13 5,2-15 1,-2 17-1,2 1 1,-1-3-6,1 14 17,0-2 16,0-9-33,0 3-11,0-17-22,0-7 33,1 9 44,4 7-21,-1 33-12,1 0-11,-3-6-1234,-1-17 1234,-1-29 11,2 20 6,-2 7-11,1 15-6,-1-9-6,0-13 0,0-12 46,0 9-40,0-6-2164,0 9 2158,0-3 29,0-9-23,0 11-17,0-11 45,0 17-28,0 0 6,0 16-6,0-20 11,0 12-50,0-29 3436,0 11-3397,0-18 6,0 4-1,0 4 1,0-3 0,0 7-6,0-2 0,0-5-6,0 1-28,0-7 29,0-1 5,0-2 33,0 1-33,0 8 0,0-6-3392,0 14 3392,0-11 12,0 10-119,0-10 118,0 11-11,0-9 0,0 13 0,0-12 0,0 10-203,0-14 191,0 3 3251,0-6-3223,0 16-3117,0 8 3101,0-1-2199,0 11 2199,0-22-760,0 17 754,0-7 6,0-1 0,0-5-6,1-9-55,2 7 1856,1-7-1750,2 6-6,1-4-39,-2-4 0,1 5-5,6 15 111,2-2-106,9 22 0,-7-23 0,0 0 39,-6-5 0,1-2-39,0-1-947,-1-6 947,-4-11 22,8 9-11,-4-5-11,4 4 6,-5-4 5,2 1-11,-2-1 0,3 3 2285,0 0-2234,0-1-51,0-1 0,1 1-12,-6-7 3404,4 1-3392,0-1 0,-3-1-5,4 1 16,-2-2 0,-1-1-5,6 2 5,-4-1-11,5 0 6,21 1 5,-14-3 28,29 1 34,-12-3-73,-9 0 0,4 0 50,-27-2-44,6 0 11,-1-2 33,2 2-44,-1-1-1,3 0-5,-8 0-11,12-3 5,-7-2-5,4-1 0,0-3 11,-7 6 6,3-2 10,-5 3-16,0 1 6,-1 0 22,2-1-28,-2 2-67,3-4 67,-3 1-34,9-10 34,-8 7 0,6-8 6,-6 8 11,-2 0-17,2 2 0,-3 0-6,1 2-28,-4 1 18,10-17 16,-7 10 16,6-12-10,-6 13-6,1-1 0,-2 3 11,3-2-5,-3 3-6,0 0 0,-1 0-6,0 1 6,0-2 11,1-2 1,0 1-12,0-3 5,-1 4 1,1-1 39,1-2-40,-1-1-5,2 1 0,-3 0 6,2-1-6,-3 3-6,2-4 6,-1 1-5,-1 2 5,2-2 5,-2-1-5,0 4 0,1-7 28,7-29 11,-6 21-39,9-34 6,-11 43-6,2-8 0,-1 5-6,-1 4-22,3-7 73,2-8-3437,-4 9 3392,4-7 11,-3-18-5,2 4-6,-1-13 34,3-1-23,-4 20 0,2-9 28,-5 17-33,-1-10 5,1-9 34,1-36-45,0 19-2269,-1 1 2269,-2 34-1035,0 13 1085,0-6-44,0 10 27,0-10-33,0 7 45,-1-18-28,-2 4 0,-3-12 1746,0 2-1757,0-3-1,3 11 2616,-1-17-2621,2 27 2329,0-19-2284,1 13 67,-1-17-79,0 1-33,-1 5 0,-1 1 0,2 14 6,0-15 5,0 1 6,-1-2-23,-1 0 6,0 14 0,-1-6 0,4 15 11,-2-12 17,3 11-28,-1-17 68,1 7 27,-2-22-50,-2 12-40,0-3 1,1 15-6,0 2 33,2-3-21,-1 5-7,1-4-5,0 10 11,1-2 12,-1 4 10,0-1 7,1-5-40,-1 5 44,0-16-44,1 9 6,-2-13 5,2 14 6,-3-21-17,3 22 0,-2-14 6,2 9-6,0 5 5,-1-12 1,0 10 16,-1-14-1144,1 10 1122,-2-5 28,2-4-34,0 15 6,-1-7-622,2 10 672,-1-7-27,1-10 27,0 2-44,0 4-1,0 13-5,0 5 0,0 2 0,0-6 0,0 1 6,0-10-6,0 9-6,0-9 1089,0 9-1083,0-5 11,0 0-6,0 2-5,0-3 0,0 6 12,1-7-12,-1 6 11,2-10 690,0 1-701,-1 6 6,1-3 0,-2 14-6,0-5 0,0 3 50,0-6-50,0 6 11,0-3-5,0 1-1,0 3 1,-1-7 5,-2 2 0,-3-4 6,-6-5-11,3 5 44,-6-6-50,2 3 0,1 5 0,-8-11 23,7 9 33,-1-2-40,3 4-10,7 9 0,-2-2-1,2 2-5,-5-7 0,1 4 0,-9-12 0,8 7 0,-6-4 11,4 3 29,3 5-40,-1-2 0,6 7 0,-1-1 0,2 2-45,-4-6 45,2 4 5,-5-8 12,-1 1-11,2 2-6,0 0 0,4 5 0,1 1 0,-2-1 0,3 2 39,-4-2 23,1 2-57,1-1-5,0 2 6,1 0 5,-2-2 23,1 1-29,0 0 6,2 1-11,0-1 17,-3-2-11,1 1 5,-3-1-5,1 2-6,-1-2 61,-9-2-55,8 4 11,-9-3-11,12 5-1,-4-2-10,4 1 5,-4 1 0,6 0 5,-4 0-5,3 0 6,-3-1 0,-1-1-6,1 1 0,-3 0-6,4 1 6,-2 0 0,4 0-6,2 0 18,0 0-7,1 0 6,-1 0 1,-1 0-7,1 0-5,-1 0 11,0-1 40,0 1-34,1-1-1,1 1-10,-1 0-62,2 0 34,-3 0-29,2 0 6,-1 0-1574,1 0 1619,9 8 0,-5-6 0,6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3.8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6115,'0'0'0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3.9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7005,'2'3'-375,"-1"-1"201,-1-2 0,0 0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4.0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6445,'2'3'140,"-1"-1"0,-1-2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4.29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 5 6238,'-3'-2'-364,"1"0"778,2 2-190,-5 3-151,3-1-353,-2 2-291,3-3 571,0-1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34.39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6406,'1'3'95,"1"-1"-95,-2-2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42.6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30 31 6669,'4'2'-230,"0"0"449,-4 0 615,0-1 729,1 2-1596,-1-8 33,0 3-29,-1-5 46,1 5 23,-1-1-7,1 1-33,0 0 0,0 0-39,0-1-35,-1 0 69,-1-2 426,1 3-421,-1 0-421,1 2 292,-1 0 258,0 0 140,-1 0-269,0 0-44,1 0-187,0 0 86,1 0 588,-1 0-505,1 0-16,-1 0 302,1 1-151,0 0-17,0 0-180,1 1 113,0 1 17,-1 0 134,0 1-135,0-2 46,0 1 72,1-2-257,-1 0 128,1 1 6,1 0 106,-1 2 68,0-2-34,1 3-269,-1-3 135,1 0 27,-1 0 57,2 1-90,0-1 151,0 3-128,0-4 61,-1 1-73,0 0 129,1 0-84,1 2-90,-1-1-5,2-1 61,-3-1-10,0-1 83,1 1-11,0 0-151,0-1 106,-1 1-39,1-1 17,-1 0-40,1 0-134,1 0-106,0 0 162,0-1 34,-2-1 112,0 1-34,0-1-56,0 1-22,0-1 34,-1 0 83,0-1-123,1 0 62,-1 2 28,0 0-79,0-1-100,0-1 162,0-1-34,0 1 73,0 1 17,0 0-61,-1 1-18,1-1 23,-1-1 0,1 1-11,0-1 62,0 2-51,-1 0 16,0-1-16,0 0 0,0 0 6,1 1 123,-2 0-129,1 1 56,-2 0-107,-1-1 51,1 0 112,-1-1-123,2 2-67,-2 0 39,1 0 39,0 0 33,1 0 180,2 0-213,-2 0 146,-1 0-46,0 0-234,0 0-23,1 0 398,1 0-140,0 1-96,1 0 79,-1 2-95,1-2-73,-1 0-767,1 1-40,2-2-520,0 2 1411,1-1 0,-2 0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46.3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 18 6512,'4'0'1081,"-1"0"1736,-3 0-2738,-4 1-79,3 0-123,-3 0-152,3-1 118,-2 0 208,1 0 156,-1 0-229,1 0 156,1 0-134,5-1 62,-3 0 27,3 0-10,-3 1 273,0-1-312,2-1-40,-2 1-23,2-2 29,-1 2 44,2-1-55,-1 1 5,1-1-96,-3 2 85,1-1-50,-1 0-264,0 0 325,5 0 0,-4 0 0,3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52.1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 35 10668,'5'1'-398,"1"-1"404,-4 0 123,1 0-163,0-1-201,-1 0 89,1-2 146,-2 2 163,0-1-158,0 1-117,0-1 6,0 1-101,0-2 224,-1 0-45,1-1 28,0 0-135,0 0 57,0 2 123,-1 0 291,0 0-874,-5 2 420,4 0 102,-5 2 21,3 0-246,1 1-163,-1 1 404,3-2 129,-1-1-129,0 0-28,0 0-101,0 1 101,-1 1 73,0-1 146,-1 1-191,2-1-264,-2 1-391,1-1 442,-2 1 818,-1 1-218,2-1 218,-1 2-465,4-4-140,-1 1-1020,1-1 2001,1 0-875,0 1-50,0 0 185,1 0 118,-1 0-315,-1-2 52,3 2-91,-1-1-33,2 0 28,-1 0-17,1-1-5,1 1 22,-1-1 0,1 0 0,0 0 0,-1 0-56,2 0-700,-3-1 851,0-2-61,-3 1-34,0-2-17,0 1-45,0 1 68,0-2-6,0 2 0,0-1 0,0 1-73,0-1-128,0 2 4,1-1 158,-1 1 39,0-1-118,0 0 62,-1 1-28,0-1-6,-3 2 135,1 0 443,-2 0-432,4 0-173,-1 0 54,1 0 58,0 0 5,-1 0-34,0 0 34,0 0 6,0 1-6,-1 0 22,2 0-28,-2 2 6,1-2-22,0 0 39,0 0-331,-1 0 314,1-1 370,0 1 0,1-1-515,0 0 380,0 0-50,-1 1-436,1-1 1,0 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1:55.5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6495,'1'4'163,"0"-1"-163,-1-3 0,0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2:00.86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52 71 7789,'-2'-2'4441,"4"0"-4441,0 3-72,4-1 72,-4 1 44,1-1-10,-2 0-17,0 0-23,1 0-33,0-1 78,0 1-39,1 0-45,-2-1-5,4 0-12,-3 1 124,1-1-62,-1 0-95,-1 0-73,-1 0 252,1 0-84,0 0-39,0 0 44,-1 0 29,1-1-124,0-2 107,0 2-17,0-1-45,0 2 6,-1 0-34,0-2 68,0 1-113,0-1 96,0 1 27,0 0-61,0 1-274,-1-2 324,1 2 6,-1-1-5,0 1 5,0 0-34,0 0-106,1-1 6,-1-2 313,-1 1-174,0 1 135,0 1-134,0 1-152,-1-1 141,1-1 44,-2 1-39,2-1 50,-1 2-50,2 0 84,-1 0-89,0 0-230,0 0 179,0-1-124,0 1 220,-2-2 357,-2 1-397,1 0 196,-1 1-112,5 0 123,-1 0-156,1 1-29,0 0 101,0 1-117,1-1 212,-2 1-218,0 1 0,0-1 0,-1 1 23,2-2 38,0 0 91,-1 3-152,0-2-5,0 2 5,1-2 44,0 0 231,-1 3-124,-1-1-39,0 3-106,1-2 72,0-2-78,2 0 6,-1 0 89,1-1-95,0-1 0,0 1 33,0-1-33,0 0 40,0 1 16,0 0 78,0 0-134,0 1 28,0-1-28,1 0 0,-1-1 50,1 0-50,0 1-44,0-2 38,1 1 40,-1 1-29,0-2-5,0 1-67,0 0 67,1 0 0,0 0 28,0-1-22,-1 1 10,1-1-55,0 1 39,0-1-56,2 1 146,-3-1-387,1 0-549,-1 0 846,0-2 0,0 2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4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696 1 6372,'-7'-1'986,"1"1"486,6 0 2041,0 0-3272,-4 0-208,-1 12 12,-6 21-39,5-1-1,-3 16 18,7 36-23,1-36 5,1 40 7,-1-49-7,0 1 1,-1-1 5,-2 19 56,-9 34-61,3-25-1,-6 10 12,-10-11 0,8-27-11,-11 23-6,10-24 5,4-9-5,-7 18 6,1-5-6,1 0 0,-4 7 0,11-25 45,-9 18-34,13-26-11,-2 3 5,1-1-5,-2 5 6,-8 18 89,1-1-44,3-6-51,6-14 11,4-10-11,-1 4 11,-6 25 0,5-16-5,-3 12 100,6-17-39,-2 3-67,-4 23 6,4-17 39,-4 15-40,7-23-5,-1-2 0,-2 6 6,4-8 0,-5 11 16,-9 25-16,6-15-46,-10 37 46,14-46 11,-5 18-12,8-31 1,-5 20-6,5-16-6,-2 15 1,1-4 139,-3 19-128,0 12-6,0-10 0,2 4 50,4-4-11,-1 2-39,2-5-5,0-7 5,1-22 5,0 25-3397,0-7 3398,0 7-2123,0-7 2122,0 1 7,-2 16-7,1 2 1,-2 14-6,3-28 5,-3 19 2378,2-31-2372,-2 49 0,2-49 34,0 35-265,1-45 220,0 22-2235,0-6 2235,0 0-1099,0 19 1099,0-28 0,2 28 0,-2-34 0,4 16 1727,-2 2-1727,1-13 2580,-1 18-2580,-2-19 5,0 2-5,0-3 0,0-7 12,0 5-935,1 5 923,-1 0-235,1 0 241,0-6-6,-1-4-17,6 20-2173,-3-14 2190,6 27-1405,-4 4 1405,1-11 234,-3 5-194,0-22-456,-1-7 416,3 8 1054,-1-11-1059,2 19 5,-3-14 0,1 20 0,-2-21-6,1 12 1753,-1-15-1741,2 7 2186,1-3-2192,-1-2 0,1 8 5,-4-13 29,2 16-45,-1-15 11,1 8 0,-2-15 0,1 6 1483,-2-4-1477,1 13-1,-1-8 12,0 12 822,0-6-839,0-3 6,1 10 103,1-2-109,0-1 0,0 5 0,-1-18-17,4 20 17,-2-21 6,3 18 0,-3-17-6,0 0 0,0 1 5,8 22-5,-4-14 0,4 16 6,-3-19-6,-5-9 0,4 3-11,4 8 22,1 0-17,1 4 6,4 2 0,-10-13 28,26 24-28,-21-23 0,17 16 0,-14-15 0,-5-5 11,5 3-16,-3-6 10,-2-2 1,1 0 16,3 0-22,-6-1 17,9 1-17,-9-2 45,11 0-17,2 0-28,-4-1 6,2 1-1,-6-1-5,-2-1 39,3 0 12,0 0-46,-2 0-5,9 0 17,-4 0 6,11-3-18,-8 1 1,6-1 11,-4-2-17,-4 2 0,5-3 11,-13 5-6,8-4-5,-2 1-3347,6-2 3347,-5 1-1047,-1 1 1064,-1 1-432,3 0 415,-1 0-16,3-1 27,-11 1-22,11-3 11,-9 3 2662,9-3-2662,-7 2 0,-2 0 1472,1 1-1467,-5 0-5,8-1 0,-7 2 748,6-2-748,-4 0 5,-1 0-5,1-1 6,0 0-6,0-1-6,0 1 1,0 0 27,4-4-22,-5 3-5,6-2 10,-6 2-5,2-3 0,-2 1 0,4-3 0,-4 3-5,5-3-1,3-2 23,0 1-17,-1 1 0,-8 5 0,2-3 5,-3 2-5,1-1 6,-5 3 0,-1 2-1,-1-1 51,5-9-50,1 1-6,1-5-6,-1 4 6,-3 3 6,2-4 5,-1 3-11,1-4-28,1-1 73,-1-2-45,1-1 5,0-7-5,-3 12 0,2-11 17,-1-6-3285,-1 6 3274,-1-7-1124,-1 6 1096,6-48 33,1-10 8,-5 32 1,0 1-20,2-28 0,-5 39-99,-1 10 99,1 15-172,-1-8 172,0-9 0,0-2 0,0 1 0,0 11 0,0 7 6,0 2-6,0 1-6,0-4 6,0 3 6,0-31 0,-2 21 2,-4-25 0,-2-3-2,2 18-6,-9-39 2760,13 57-2737,-6-43-23,5 26-6,-5-28 6,6 40 1896,-1-5-1896,0 7 17,0-8-3415,1 3 3398,1 8-408,-2-13 414,2 8-12,-1-13 12,0-2-2126,0-4 2120,-1 9-250,-1 6 250,2 10 2008,-1-1-2013,1-8-12,1 3 395,0-18-378,0 19-5,1-13 3200,0 20-3200,0-2 5,0 4 0,0 4 593,0-1-593,0-3 0,0-11-2718,0 4 2718,0-7 22,0-17-22,0 24 6,0-22-6,0 32 5,0-9-5,0-5 0,0-1 0,0-6 6,0 6 1356,0 4-1362,0-2 0,0 11 5,0-5-10,0-14 5,1 1-6,0-7 6,0 10-5,0 9 5,1 2-6,-1-6 6,1 8 1356,-1-6-1356,1 5-11,-2-2 6,3-12-1,0-4-3386,2-7 3392,-2 9-6,0-3 6,-3 14-5,1-20 5,-1 2 0,0-39 0,0 33 5,0-13 1,-2 26-6,0 12-84,-6-27 78,2 21 3398,-2-5-3397,-1-16-6,3 6 11,-2-4 11,1 2-11,4 24-6,-2-5 6,3 6 6,0 5-6,1 2 0,-5-24 0,4 20 0,-3-19 5,3 25 1,2 0 11,-3 0-12,1 1-5,-2-3 45,1-2-45,-12-16 6,8 12 117,-17-20-67,13 25-50,-4-6 50,-4 5-62,5 0 6,-4-1 140,-35-18-140,35 20 11,-29-13 124,28 20-96,6 0-39,-6 1-6,9-1 1,-1-1 5,3 0 11,-6-2 39,3 1-50,-4-2 0,4 3 6,1-1-6,1 1 0,2 1 0,-3-2 11,-1 1 95,-2 1-106,3-1 0,-4 1-5,4-2-1,-9 1 1,-3-2 5,4 2-6,3 0-5,7 2-40,-1 0 46,-2 0-6,-3-1 5,-4 0 12,0-1-6,4 0-40,2-1-38,6 0 72,-10-2 6,-4 1 12,-2-1-1,3 1-17,5 2 6,10 0 6,-6-1 33,1 2-95,-1-1 56,5 2 45,3 0-45,2 0-23,-2 0 23,1 0 6,-1 0 0,0-1 5,0 0-11,-1 0 5,-2 0-5,2 0 0,1 1 0,-2-1 6,1 1-6,-1-1 0,2 1-6,1 0 6,0-1-5,-1 1-18,-4-1 12,-1 1 11,1 0-11,1 0-6,5 0 40,-2 0-23,1 0 0,-1 0-2980,1 0 2980,6 0 0,4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2:05.2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 16 7705,'-4'3'560,"1"0"3535,3-3-4034,3-3-61,-1 2 6,2-2-6,-4 3 90,1 0-57,1-1-33,0 0 79,0 0-35,0 1 85,-1-1 157,1 0-281,1 0 102,10-1-191,-9 1 162,9-1-78,-11 2-61,0-1 133,3 0 1,-2 1-73,2-1-84,-3 1 84,1 0 79,0 0-79,-1 0 16,1 0-10,-1 0 72,0 0-78,0 0 0,1 0-50,-3 0 56,2 0 16,1 2-330,-1 2 308,0-1 0,-1 0-6,-1 1 18,0-1-7,0 2 6,0-3 34,0 1-67,0-2-23,0 2 45,0-2 34,-1 3-34,1-3-51,-1 2 57,1-2-57,-1 1-72,0 0-90,-1 0 208,0 1-130,0-1 91,0 0-119,0 1-336,-1-1 561,1-1-34,-1 1-62,1-2-375,2 0 219,-2 0 190,0 0 17,0 0 28,0 0-141,0 0 96,1 0-162,-3 0 16,1 0 242,0 0 4,1 0-100,2 0 6,-3 0 44,2 0-22,-2 0-72,3 0-68,-2-1-17,1 0 185,-1 0 28,1 0-196,0 1 101,1-2-348,-2 1 505,2-1-236,-2 1 135,2 0-118,0 0 73,0-1-134,0 0-29,0 0-1859,0-1 2022,0 0 0,0 1 0,0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3:56.480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60 31 24575,'0'-6'0,"0"1"0,0 3 0,0 0 0,0 0 0,0 0 0,-2 0 0,1-1 0,-3 1 0,1 0 0,-1 0 0,1 1 0,-1 1 0,1 0 0,-2 0 0,1 0 0,-4 0 0,4 0 0,-3 0 0,5 0 0,-2 0 0,3 3 0,0-1 0,1 4 0,0-3 0,0 4 0,0-4 0,0 4 0,0-4 0,0 4 0,0-4 0,0 2 0,0-1 0,0 1 0,1-1 0,0-1 0,1-2 0,2 2 0,-2-3 0,2 1 0,-1-1 0,1 0 0,-1 0 0,2 0 0,-1 0 0,0 0 0,0 0 0,-2 0 0,3 0 0,-3 0 0,1 0 0,-1 0 0,0 0 0,0 0 0,0 0 0,0-1 0,-1 0 0,0-1 0,0-1 0,0 0 0,-1 1 0,1-2 0,1-1 0,-1 1 0,2 0 0,-3 2 0,1-2 0,-1 2 0,0-1 0,1 1 0,-1 0 0,1 0 0,-1 0 0,-1 0 0,0 0 0,-2 1 0,1-1 0,0 1 0,0 0 0,0 1 0,1 0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3:59.20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0 0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01.777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0 0 24575,'0'0'0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03.177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1 0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04.50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0 0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05.50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1 0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06.926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1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11.077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0 0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13.00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0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539 1 5958,'3'5'95,"-1"-1"1411,-2-4-139,0 1-756,0 1-247,0 0-17,0 0 1199,0-1-1418,0 0 248,0 1-197,0 0 29,0 3-152,-7 41 0,-1 18-54,5-10 1,1 4 22,-7 34 1,1 0-24,7-36 1,0-6-3,-1 18 11,-3-29-1392,2-16 1392,-1 11 17,1 39-22,2-18 123,-3 42-112,2-50-6,-1-14-6,2-17 1,1 2-12,0-4 6,0 7 0,0-10 1410,0 7-1410,0-10-6,0 8 28,0 7 18,0-6-40,0 15 0,0-18 0,-2 8 0,1-12 5,-1 16 1,0-10 72,-4 20-78,1-20 17,-2 7-11,3-17 10,-1 3 29,1-4-45,-7 6 0,3-6 34,-12 7-34,8-6 11,-9 2-5,5-1-1,-3 1-5,5 1 11,-5 7-3403,5-2 3437,-7 13-1150,6-5 1138,-2 8-1931,7-9 1898,-3 6 11,-5 14-16,-15 27 5,8-16 11,-7 11 741,20-40-758,3-2 1,0 2 2273,6-9-2301,-1 5 38,-2 3-5,-1 12 17,-3 13 3375,3-8-3386,0-2-1,3-12-3397,1-6 3392,-2 11-1057,3-8 1057,-1 6 6,0 9-6,0-3 0,1 1 0,1-11-11,1 6 2874,0 5-2863,0 0-28,0 13 28,0-12-6,0 8-1806,0-13 1818,0-1-860,0-7 849,0 1-7,4 18 12,-1-18 0,4 17-11,-2-11 11,-3 13 6,2-10-1,1 24-2001,-1-32 1940,5 25 50,-3-25-39,7 20 40,-3-19-6,5 18 581,-7-20-558,1 6-12,-4-8-12,-3-7 12,2 7 0,-4-9-16,4 21 10,-2-14-5,2 24 11,-3-20-6,1 17-1511,-2-17 1512,0 11-1,0-19 1517,0 14-1561,0-13 2279,0 19-2290,0-4 49,0 8 1,0 9 6,0-18-7,0 9 7,0-22-18,0 23 23,0-18 0,0 25 0,0-24 0,0 12-5,1-14 5,0 4 3397,2 6-3397,-1-11 0,2 12 6,-1-5-6,-1-5-6,0 2 6,2-5-28,0 5 28,0-2-11,2 6 11,-1 2 45,-1 2-101,2 12 56,-2-15 0,0-3 22,1-1-16,-2-6-34,3 16 28,-3-15 0,1 12-45,3-4 45,-3-7 6,4 3-1,-4-12 1,0-1-6,0 1 0,0-1 90,2 2-85,0 1-5,1-1 6,-2-2-1,-2-6 63,2 4-57,2 6 6,-1-3-12,0 3-5,-2-8 0,-2-2 0,3 0 11,2 1 34,5 8-90,-2-5 45,3 6 0,-7-10-5,2 1 5,-2-3 0,2 1-84,4-2 84,15 0 50,8-1-11,11 4 12,-2 1-40,-12 0-1409,3 1 1404,-15-5 11,20 1 16,-6-2-33,0 0 0,-3 0 34,-4 0-34,-7 0 39,10-1-45,-18-1 57,9 0-51,-8 0 45,2 0-45,0 0-56,0 0 44,10 0 24,-9 0-1,3 0-6,-10 0 1,2 0-45,5 0 1392,2-3-1353,-2 1-11,1-5-96,-3 0 29,3-8 33,-5 2 39,7-13 1,-12 15 10,5-10-16,-3 1-17,5-22-5,2 1 38,-2-3 1,-6 20-1,-3 10-5,-2 7 0,4-12 0,-1 1-5,1-2 5,-1 4 0,-3 7 5,1-5 7,2-9-12,-4 6 0,4-9 0,-3 12 0,-1 1 5,-1 5 1,0 0 67,0-6-73,1-12 5,1-21-5,-1 4 6,0 4 39,-2 16-45,0 14 16,0-8-16,0 3 12,0-29 10,0 2-11,0-1 23,0 10 39,0 20-57,0 3-16,0 0 0,1-7 6,-1 2-6,3-18 0,-1 11 6,2-14-1,0 18-5,-2 0 45,-1 9-34,-1 2 28,0 2-27,0-5-12,0 1 0,0-14 0,0 4 0,0-8 5,0-1 1,0 6-1,1-10-5,-1 15-3330,1-11 3330,-1 9 0,0-7 0,0 4 0,0-1 0,-1-22 39,1 17-33,-1-11 44,0 23-55,1-2 3397,-2 3-3392,0-8 33,-1-7-3171,1 7 3132,-1-8 6,1 12 0,1-8 6,-1 6-1,1-4-10,-1 5 5,2 6 0,-1-2 5,-1-1-5,2 4 6,-3-11-6,3 11 3150,-2-7-3139,1 6 112,-3-31-117,1 16-6,0-19 0,2 26 28,1 6-28,0 3-12,0 0-4,0-13 10,0-4 40,0 1-34,0 3 11,0 13-11,0-6 5,0 3 1,0-12 0,0 5-1,0-2-5,0 2 0,0 5 0,0 0 17,0-19-11,0 0-6,0 0 0,-4-15-6,3 13 0,-2-3 6,3 8-5,0 17 5,0 2 0,0 1 0,-1 0 5,0 1-5,-1 0 6,2-6-1127,-2 2 1121,2-6-3021,-2-7 3016,2 6 5,-1-14 0,1 17-6,0-17 12,0 21-6,0-11 0,0 15 0,0-3 744,0-1-744,0-2-6,0-2-5,0 0 11,0 1-6,0-3 6,0 8 3392,0-2-3392,-1 8-5,-1-32-12,-1 8 23,-3-23-6,1 15 0,1 16 0,0 2-12,4 4 7,-1 3-29,1-6-11,0-3 45,0 6 0,0-1 12,0 8-12,0 5 0,0-2 0,0-1 39,-6-18-6,-3 3-77,-9-20 44,7 22 33,-4-7-22,8 18-5,-1 0 11,-1 4-17,4 2-11,-8-7 11,4 1 0,-2-2 78,-4-4 84,3 6-156,-1 0-6,0 3-34,7 5 62,-5-4-22,4 3 179,-7-5-101,7 5-11,-4-2-34,0 2-45,-1 0 6,-4-2 6,-2-2-1,7 3 40,-2 0-45,10 3-5,-3 0-1,2 1 12,-5-1-6,3 1 44,-8-1-38,4 0 11,0-1-17,4 2 5,3 0-5,1 1 6,-3-1-6,3 0 0,-3 0 0,1 0-6,1 0 1,1 1-12,-1-2 28,1 2 23,-2-1-34,1 1-6,1 0 6,0 0-5,-5 0-7,-3-1 7,1 1-1,-3-1 6,7 1 0,-5-2 0,5 1 6,-5-2-6,5 3 0,-6-3 5,2 3-5,0-2 6,0 1 0,7 1-6,-2-1 5,4 1-5,-2-1-11,-5 0 11,1-2 6,-3 2-6,6 0 5,2 1-16,0 0 5,-2-1 1,-1 0-1,1 0 6,-2 0 0,4 1-17,0-1-16,0 0 44,0 0 0,0 0 6,-2 0-11,3 1-12,-3-1 0,1 0 6,-1 0 12,-2-2-12,4 2-6,-3-1 6,2 2 0,-3-2-6,0 1-10,1 0-1,2 0 11,1 0-33,0 1 39,-1-2 6,1 2-522,0-1 40,0-1 476,28-26 0,-21 19 0,21-19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15.40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1 1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16.60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0 1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18.152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0 0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19.327"/>
    </inkml:context>
    <inkml:brush xml:id="br0">
      <inkml:brushProperty name="width" value="0.05" units="cm"/>
      <inkml:brushProperty name="height" value="0.05" units="cm"/>
      <inkml:brushProperty name="color" value="#FF2600"/>
    </inkml:brush>
  </inkml:definitions>
  <inkml:trace contextRef="#ctx0" brushRef="#br0">1 0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44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45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4:47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09.95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16383,'0'0'0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0.90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0 16383,'0'0'0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1.65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 1 16383,'-1'1'0,"0"0"0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9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625 0 1569,'3'12'1703,"-1"-2"632,-2-10 337,0 0-1465,-1 3-1050,-1 1 479,-8 16-529,0 2-1907,-3 9 1800,6-8 12,2-1-7,2 11 29,1-1-2266,1 12 2283,1-5 21,0 3-10,0 0 6,1 21 2227,1-16-2250,1 14-34,1-11 28,-2-16-33,0 5 3345,0-20-3307,-2-3-44,1-1 6,-1-1 0,0 1-6,0 2 5,0 0 1,0 1 67,0 0-12,0 2-27,0-6-29,0 11 40,0-8 129,0 57-174,0-37 0,0 32 5,0-48-5,0 6-5,0-7 5,0 7-6,0-13 6,0-1-5,0-5 77,0-2-94,3 41 61,-2-28-39,2 30 6,-3-28-1,0 4-5,0 6-5,0-6-1,0-6 1,0-11 5,0 2 0,1-2 16,0 6-16,0-5 0,1 6-5,-2-12 5,2 3 5,-2-6 735,1 1-763,-20 6 57,8 0-29,-21 12 23,13-4-22,2 1-6,5-6 0,8-6 0,1-1 6,0-1-1,1 0 1,-3 2-6,2-1-39,-9 4 27,-3 6-32,-7 5-1,-12 13-2790,11-10 2852,-8 6-11,13-11-79,-8 9 73,10-8 6,-4 9-1,8-5-5,3-5 0,-5 6 0,8-11 0,-16 23-2434,13-15 2434,-10 12-458,9-9 469,2-8 1770,-18 37-1832,3-6 57,-4 14 0,9-17 3081,11-7-3082,-3 9-2448,4-11 2443,-6 18 39,8-30-33,-3 7-1,1 15-2273,5-14 2268,-3 16-1523,4-7 1523,0-10 0,0 7-5,0-3 5,0-10-6,3 51 12,-3-21-12,3 32 1506,-1-5-1472,0-40 2241,1 17-2292,2-12-2240,-2-12 2269,5 31 2262,-3-33-2279,6 45 6,-5-44-12,1 19 0,-1 0 17,-2-23 0,4 50-2263,-7-57 2274,3 16-22,5 16 11,-3-21 0,2 24 11,-7 5-1528,-1-22 1506,0 29 11,1-40 0,-1 8 250,3 11-256,-2-5-5,3 20 11,-3-35 1677,2 12-1677,-2-22 5,0 6 2550,-1 5-2555,1 6 2657,-1 5-2657,1-7 0,-1-2 0,0-14 6,0 5 39,0 2-45,0-5-12,0 11 12,0-13-5,0 14 5,0-17 5,0 15 63,3 0-63,0-3 1,4 26 11,0-10-17,0 9 0,4-4 11,-2-8-11,1-12 0,-2 1-11,-4-16 5,3 4 0,-2-6-38,6 6 44,-5-6 0,6 6 5,0-3 12,4 5-11,-1-1-6,0 3 0,-5-9 0,2 4 0,-5-8 0,9 7 0,-7-7 11,9 7-6,-9-7 7,5 4 49,4 0 1,10 4-17,4-2-45,-5-4 16,3-3-16,-18-4 34,14 1-28,-13-1-6,10 0 16,-1-1 29,18-6-11,4-1-29,4-5-5,-18 5 0,-7 1-28,-11 3 28,-1 0 0,5-3 0,-8 3-5,9-2 33,14-5-28,1 0-6,3 0 1,-10 3 5,-17 6 0,7-3 0,-10 2 0,9-2 0,-9 4 0,7-3-6,-2 0 0,-1 1-5,-1-2 6,-6 5-1,0-2 6,2-1-6,-1 0-5,4-3 6,-3 3-96,14-22 95,-10 13 6,9-14-5,-11 13 5,-1 5-112,1-13 106,-3 9-33,2-18 39,-1 12-17,2-12-33,1 2 50,-2 7-6,1-3-28,-6 3 29,1 4 5,-1-8-11,0-4 11,1 14 0,0-11 11,4 10 17,2-19-28,-1 9 0,3-34 0,-5 38 11,1-16 11,2 5-22,-2 11 34,3-18-17,2-22-17,-4 34 0,2-52 0,-7 58-3381,3-44 3387,-4 37 5,3-11-6,-3 23-5,0-12 0,0 11 6,0-20-12,0 9 12,0 7-6,0 0 6,0 13 27,0-7-33,0-12 0,-1-2 0,0-1 6,-1 7-6,0-2 5,1 9 1,0-11 3403,1 5-3409,0 3 11,0-22 0,-1 12-5,0-1-1,0 6 51,1 5-56,0 3-5,0-3 5,0 1 0,-2 5-11,0-16 11,0 10 11,-2-23-6,2 23 40,-1-13-45,1 21 0,1-9-28,-1 7 34,2-11-6,-1 9 0,1-11 5,-1 13 1,1-4 5,-2 4-5,-1-15-6,0 6 11,-1-25-11,2 22 0,1-17 0,0 21 56,1-10-50,0 20 5,0-4-6,-1 10-5,1-10 0,-1 1 6,1-9 0,-1-10 10,-1-4-10,-1 2 0,1 8-6,0 10 0,2 8 0,-2-20 0,2 13 39,-1-28-34,1 26 1,0-12-6,0 21 6,0-1-6,0 4 0,0-2 5,0-9-5,-1 3 0,0-6 6,-1 5 5,0-6-11,-1 3-11,2-12 5,0 12 1,1-7-1,0 9 6,0 2 6,0-6-6,0 7 0,0-5-1454,0 7 1459,0 0-5,0 1 6,0 0-6,0-9-11,0-6 5,0-2 6,0 0 0,0 2 6,0 10 5,0-4 0,0 14-11,0 0 1465,0 3-1459,0 1-6,0-3 0,0-3 0,0 0 0,0-3 0,0 1 5,0 0 7,-1-4-12,0 6 0,-1-6 0,0 6 5,-5-12-5,2 2 34,-4-2-23,4 6 0,3 8-5,-1 1-1,3 4 7,-2-2-12,1 1 0,-2-3-6,-2 0 12,0 0-1,-6-6-5,3 3 11,-7-4 45,8 6-11,-5-2 0,5 5-45,-2-1-6,4 1 1,-1 0-6,0-1-12,-9-9 23,6 4 6,-7-5 50,6 5-51,3 4 51,-1-2-56,5 5 0,-1-1 6,-1 0 0,0 0 27,-1 2 6,1-3-39,2 4 6,0-3-12,-2 2 6,-1-1 0,-1-2 6,-2 1 5,1-1-5,1 0-6,1 1 0,2 2 0,1-1 5,0 1-5,1-1 62,-25-4-51,18 4 12,-18-3-23,23 4 11,1 1-6,-1-1 46,1 1-46,-2 0 1,1 0-6,-1-1 6,1 1-1,-1-2-5,0 1 0,3 0-5,-2-1 5,0 1 5,-1-1 6,1 2-11,-2-1 6,1 1 0,1 0-6,1 0 0,1 0 0,0 0 67,0 0-62,1 0-10,-1 0 10,-2 0 1,0 0 0,-1 0 38,2 0-38,0 0-6,2 0 6,-1 0 27,1 0-33,-2 0 0,2 0-11,-2 0-56,2 0 61,-2 0-134,1 0-2980,1 0 3120,10 2 0,-6-1 0,7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3.85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16383,'0'0'0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4.35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16383,'0'0'0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5.95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16383,'0'0'0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7.38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16383,'0'0'0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8.30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16383,'0'0'0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19.70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16383,'0'0'0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20.40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16383,'0'0'0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5:28.131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17 28 11157 180000 90000,'3'1'1394'0'0,"1"0"-1433"0"0,-4-1-392 0 0,0 0 369 0 0,0 1 62 0 0,0 1 6 0 0,0 1-258 0 0,2 3 67 0 0,-1-3 325 0 0,2 1-101 0 0,-3-3-39 0 0,0-2-101 0 0,0 0-117 0 0,-1-1-112 0 0,0-1 150 0 0,-3 0 186 0 0,1 2 795 0 0,0-1-745 0 0,1 1-62 0 0,1 1 6 0 0,-1-2-5 0 0,1 1-141 0 0,-2-1 146 0 0,2 0 0 0 0,-1 0 426 0 0,2 1-354 0 0,-1 1-72 0 0,3 1-112 0 0,-2-1 79 0 0,2 1 10 0 0,-1-1-77 0 0,-1 1 100 0 0,-2 0 50 0 0,0-1 56 0 0,0 0 18 0 0,0 0-208 0 0,2 0 173 0 0,4 0 6 0 0,-1 0 57 0 0,6 1-158 0 0,-5 0-11 0 0,2 0 34 0 0,-4 0 179 0 0,0 0-134 0 0,-1 0 117 0 0,-1 0-179 0 0,0-1 95 0 0,1 1-84 0 0,0 2-128 0 0,0-2-57 0 0,0 1-246 0 0,0-2 420 0 0,0 0 123 0 0,0 0-246 0 0,0 0-1602 0 0,0 0 2330 0 0,-1-1-605 0 0,0 1 22 0 0,-1-2-22 0 0,1 2-5 0 0,0-1 5 0 0,0 0 0 0 0,0 0-62 0 0,0 0 62 0 0,0-1 0 0 0,0 0 6 0 0,0 0 61 0 0,0 1-78 0 0,0-1 11 0 0,0 1-11 0 0,0-2 11 0 0,0-1-23 0 0,0-2 23 0 0,0 2 672 0 0,0-2-515 0 0,1 4-6 0 0,-1 1-151 0 0,0 3 0 0 0,0 0-235 0 0,0 1-45 0 0,0-2 482 0 0,-2 0-202 0 0,1-1-51 0 0,-3 1-335 0 0,3 0-432 0 0,-3 3 1350 0 0,2 0 157 0 0,-1 2-857 0 0,2-2 174 0 0,1-2 167 0 0,0-1-330 0 0,0 0 163 0 0,0 0 156 0 0,0 2 79 0 0,0 0-78 0 0,0 3 16 0 0,0-1-118 0 0,0 0 46 0 0,0-2 16 0 0,1-2-89 0 0,-1 0 83 0 0,2 0 1 0 0,1 0 50 0 0,0 0-84 0 0,1 0-50 0 0,0-1 33 0 0,1 0-173 0 0,-2 1-169 0 0,-2-1 40 0 0,-1-1 16 0 0,-1-3 247 0 0,-1 0 28 0 0,-2-2 0 0 0,1 3-56 0 0,1 1 185 0 0,-1 2-95 0 0,-1 0-169 0 0,-2 0-201 0 0,-1-1 403 0 0,4 0 12 0 0,-2-1-365 0 0,3 0 12 0 0,0 0 212 0 0,1 0 6 0 0,-1 0 364 0 0,2 1 286 0 0,-1 0-45 0 0,0 1-605 0 0,1 1-89 0 0,-1 0 89 0 0,2-1-90 0 0,6 2 96 0 0,-3-1-6 0 0,3 1 0 0 0,-6-2-112 0 0,0 0 11 0 0,0 0-112 0 0,-1-1 286 0 0,0 0 106 0 0,0 0-224 0 0,1 0 90 0 0,-1 0-17 0 0,1 0 11 0 0,0 0 12 0 0,-1 1-51 0 0,0-1 0 0 0,0 0-12 0 0,0 1-21 0 0,0-1 27 0 0,0-1-16 0 0,0 1 33 0 0,0-1 17 0 0,0 1 622 0 0,0 1-684 0 0,1 1 34 0 0,-1 0-213 0 0,3 2-268 0 0,-1-1-388 0 0,2 1 869 0 0,-2-2 0 0 0,0 0 0 0 0,-1-1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5:32.36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38 31 9992 180000 90000,'2'-2'3271'0'0,"-1"0"-3265"0"0,-1 1-6 0 0,0-1 100 0 0,0-1 57 0 0,0 0-123 0 0,0-1-17 0 0,0 2 5 0 0,0 1-285 0 0,0 1 280 0 0,-1 2 145 0 0,0 1-196 0 0,-1 0 34 0 0,1-1 90 0 0,0-2-174 0 0,0 0-415 0 0,0 1 577 0 0,1-2-4 0 0,-1 1 55 0 0,1-1-62 0 0,-1 1-34 0 0,0 0 135 0 0,0 2-117 0 0,1-1 50 0 0,0 1-57 0 0,0-1-72 0 0,0 1 28 0 0,0 0 0 0 0,0 1 0 0 0,0-1-117 0 0,0-1-12 0 0,0-1 0 0 0,0-2 124 0 0,0 1-63 0 0,0-2 164 0 0,0 2-91 0 0,0 0 74 0 0,0 1 49 0 0,0-1-77 0 0,0 0-51 0 0,0 0 0 0 0,0 0 0 0 0,1 0 285 0 0,1 1-285 0 0,-1-1-28 0 0,0 3-89 0 0,0 0 111 0 0,-1 0-67 0 0,0 0 213 0 0,1-2-156 0 0,-1 1-52 0 0,1-3 35 0 0,-1 1 22 0 0,1-4 44 0 0,-1 1-22 0 0,2-3 157 0 0,1 5 236 0 0,2-1-124 0 0,-1 4-275 0 0,1 5-27 0 0,-1 4 11 0 0,-1-1-129 0 0,-1-1 140 0 0,-2-6-129 0 0,0-3 168 0 0,0-1-67 0 0,0 0-17 0 0,0 0 118 0 0,0 2-135 0 0,0-1 46 0 0,-2 1-24 0 0,-1 0 52 0 0,-2 0 100 0 0,0 1-23 0 0,1 0 107 0 0,1 0-50 0 0,2 0-533 0 0,1-1 387 0 0,-1 0 96 0 0,1 0-136 0 0,-2-1 80 0 0,1 1 4 0 0,1-1 29 0 0,0 0-140 0 0,-1 1 50 0 0,0 0 286 0 0,0 6-325 0 0,0-4 50 0 0,1 4-44 0 0,0-5-331 0 0,-5-11 348 0 0,-2-3 184 0 0,-1-2-90 0 0,1 4 40 0 0,5 9 6 0 0,2 4-119 0 0,1 0-4 0 0,0 1-29 0 0,0 1-17 0 0,-1 1 96 0 0,0-1 78 0 0,0 4-163 0 0,0-4-111 0 0,0 1-28 0 0,0-2 178 0 0,-1 0-60 0 0,-1 0-46 0 0,-1 0 213 0 0,2-3 0 0 0,-1-1-229 0 0,2 0 156 0 0,0-1 23 0 0,1-2-45 0 0,0 0-28 0 0,0 0 73 0 0,0 2 56 0 0,-1 1-101 0 0,0 0 17 0 0,1-1 83 0 0,-1-1-32 0 0,2-1 21 0 0,0 1 18 0 0,2-1-141 0 0,1 1-22 0 0,0 1-1103 0 0,0-1 1159 0 0,-2 3 0 0 0,0-2 0 0 0,-3 2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5:35.18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24 10 10434 180000 90000,'2'3'493'0'0,"0"1"-403"0"0,-2-4 2290 0 0,0 0-2492 0 0,0-2 185 0 0,0 1 95 0 0,-1-2-112 0 0,3 1-56 0 0,0 0 0 0 0,1 0 62 0 0,-1 0-6 0 0,1 1 0 0 0,-1 0-51 0 0,-1 0 124 0 0,0 1-129 0 0,0 0 45 0 0,0 0 123 0 0,0 0-90 0 0,0 0 29 0 0,0 1-90 0 0,-1 3 22 0 0,0 0 34 0 0,0 3-68 0 0,0-3-10 0 0,0 0-79 0 0,-1-4 44 0 0,0 1-32 0 0,0-1-192 0 0,-6-3 197 0 0,5 2 134 0 0,-3-2 34 0 0,7 1 34 0 0,1 1-46 0 0,2 0-50 0 0,0 1 34 0 0,0 0-39 0 0,-1 3-12 0 0,-2-2-251 0 0,-1 5 161 0 0,-2-4-290 0 0,-7 5 173 0 0,3-4 79 0 0,-7 2 106 0 0,4-4 56 0 0,-1 0-51 0 0,4-1 1 0 0,2 0 39 0 0,2 0-62 0 0,1 0-33 0 0,-1 0 50 0 0,0 0 22 0 0,0-1 45 0 0,0 0 163 0 0,0 1-163 0 0,1-1 51 0 0,0 0-135 0 0,0 0 17 0 0,0 0 0 0 0,1 0 39 0 0,0-1-39 0 0,1 1-39 0 0,4-2 39 0 0,-1 0-6 0 0,1 0-33 0 0,-1 0-62 0 0,-2 0 62 0 0,0 0-90 0 0,-1 1 124 0 0,0 0-203 0 0,0 1-352 0 0,2-1 487 0 0,0 2 56 0 0,-1-1 12 0 0,0 1-12 0 0,-2-1 90 0 0,0 1 342 0 0,-1-1-163 0 0,1 1-213 0 0,0 0-34 0 0,0 0 96 0 0,0 1 106 0 0,1 2-145 0 0,0-1-62 0 0,1 1-28 0 0,-2-2-17 0 0,-1 0-1518 0 0,1 0 1468 0 0,-3-1-146 0 0,2 0-190 0 0,-1 0 431 0 0,1 2 0 0 0,0-2 0 0 0,0 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11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640 1 7180,'12'17'947,"-2"-3"140,-10-14 2137,0 0-3179,0 2 95,0 18-135,0-3 153,0 77-153,-1-55 230,0 57-229,-1-45-12,1-9 6,1 7 11,1 22 34,0-8-3437,0 18 3387,-1-33-7,2-5 7,2-10-1,0 5 1,1-10 16,-1-2-2229,-2-7 2223,0 4-18,-2-9 24,1-4 2248,-1 0-2259,2 6 6,-2-7 5,1 4 0,-1-9-5,0 2-6,0-2 3383,0 0-3383,0 1 43,1 6-38,0 2 7,0 4-7,0-4 1,0-4 11,-1-2-12,0-4 18,0 2-18,0-1 34,1 6-39,-1-2 6,2 7-6,-2-7-6,2 1 6,-2-3 0,1 0 0,0 2 6,0 2 33,1 3-39,0 3 0,1-4 0,-2-1 0,1-3-5,-2 0-12,2 2 17,-2-5 11,2 5-11,-2-3 6,1 3 27,0-2-44,0 2-79,1-3 90,0-1 0,-1-4 6,-1-2 5,0 3 45,0-1-56,0 5 6,0-3-1,0 1 1,0-1 0,0-1 83,0-1-78,0 0 1,0 0 27,0 0-34,0 1-5,0 1 6,-3 2-6,-7 4 0,1 1-6,-5 1 1,2 1-1110,3-5 1115,0 0-5,5-4-1,0-1 6,1-2 79,-6 0-68,2-1-6,-6 1 35,3 0-40,-7 3 0,3-1-12,-5 4 1121,0-1-1109,4 0 6,-3 1 39,8-2 27,-3 3-66,6-3-6,-4 1 0,6-3 0,-1-1 17,-13 8-12,7-3 1,-19 12 44,17-9-16,-28 26 22,14-9-67,-10 8 0,16-11 11,15-14-6,1 0 0,2-4 6,-4 6 0,0-2 6,-1 6 0,-4 7 223,-9 17-229,6-11-5,-5 10-1,10-19 6,2-1 6,-1 0-6,5-4 0,-1 0 28,-2 2-28,2 0 0,-2 0-34,1 1 34,2-4 0,0 1 6,0-1-1339,1-3 1338,-2 4-54,1-2 88,-4 18-33,2-11-6,-1 14-6,4-10-5,3-8 5,-1 2 6,2-4 0,0-4 0,0 5 1332,0-2-1332,0 4 0,0 3 51,0 3-57,7 65-3380,0-40 3436,6 47-1753,-7-67 1787,1 6-79,-4-15-5,1 5-41,-2-6 46,-1 7-1632,0 17 1633,-1-10 832,0 12-805,0 9-33,-1-10 0,1 12 1468,-2-24-1468,1-14 6,0-1-12,-1-1 104,1-2-98,0 1 11,1 17 0,0-6-5,0 8-6,0-10 0,0-1 0,0-4 5,6 55 2872,-4 18-2863,1-25 0,-1 0-1676,-2 25 1702,0-20-29,0-57-1571,0 4 1583,0 1-23,0-4 0,0 15-1119,0-3 1125,0 11-12,0 13 6,0-16 2060,0 17-2060,0-29 1102,0 14-1102,0-17 1978,0 17-1973,0-19 7,0 17-7,0-11-3085,0 2 3080,0 0-448,0-8 459,0 5-5,0-9 5,0 5-5,0-11 10,0 5 29,0-4-45,0 1-5,0-1 5,0-2-6,0 5 6,0-3 22,0 8 34,0-1 12,1 14-68,1-7 11,0 14 2847,-1-19-2825,0 3-38,0-7 1622,1 0-1611,0-3-1,2 6 1,-1-8 0,2 9-1,-2-9 1,3 9 33,-2-9-33,2 7-1,-3-6 18,6 14-12,-4-7-11,1 2 0,-2-6-28,0-6 39,3 9-11,-1-3 6,4 8-6,-4-10-34,6 8 34,-6-11-6,5 6 1,-2-2 5,8 8-146,0-2 152,3 0 50,7 6-123,-3-7-17,14 11 78,-16-15-5,6-1 5,-3-4-39,-4 0 40,4-2-51,-6-3 50,8-1 6,10-2-3397,7 0 3397,-13 0-1232,-2 0 1237,-11 0-676,10-5 671,-4 3-446,1-4 446,-4 0 2256,-2 0-2250,-2 0-1,0 0-10,-5 3-7,6-2 1491,6-2-1428,5-1-51,-5 1 0,-1 1-40,-4 1 1161,6-2-1121,-2 2 0,8-3 835,0-3-840,1-1 10,2-2-5,-16 6 6,-3 4 0,-7 2-6,16-6-12,3-4-4,18-14 16,-16 8 0,2-6-6,-21 13 0,-2 2 1,-2 2-1,-3 0-39,3-7 45,-3-1 6,4-13 5,-2-9 6,-2 11-23,1-12-10,-4 6 10,1 7 6,-1-31 6,0 11 33,-1-16-45,-1 12 6,-1 13 11,-7-17-11,4 25 6,-5-28-6,8 29 0,-1-5 6,3-2 5,0-8 0,1-22-11,0 12 6,0-3-6,0 30 0,0 4 0,0-3 11,0-14 0,0-6-5,0-9-6,0 22 0,0-9 0,0 6 0,0 4 5,0-4 1,0 6-6,0 10 0,0-8-6,-3-8-27,1-8 21,-1 1 12,2-5 12,1 25-12,0-1 5,0 0-5,0 10-11,0-21 11,0 15 6,0-18-34,0 6 28,0 6-6,0-5-5,0 6 5,0 5 6,0-12-5,0 8 5,0-6 0,-1 7 5,-1-5-3397,-1 4 3392,0 1 0,1-6 0,2 11 0,0-5-5,0-1 5,0 5 0,0-4 11,0-1 2523,0 7-2506,0-7-33,-1 11 5,1-2-343,-3-5 343,1 4 0,-1-9-11,-3-42 11,4 39 0,-2-40 0,3 48 0,0-3 0,-2-11 0,0 10-6,1-7 1,1 10 5,1 2-103,-1 3 103,1 2 344,-1 2-333,0-10-11,0 6 11,-1-10-11,0 11 6,0-1 5,-1 2-11,1-1 420,0 0 561,-7-68-975,6 56-6,-4-49 0,7 74 17,0 0-23,0-4 6,0 1-11,0-5 5,0 1 6,0-1-5,0 0-6,0-1 11,0 2-40,0 0 40,0 3 0,0 1-5,0 0 5,0-2 0,0-1-6,0 0-503,0-1 509,2-51 0,0-37 0,1 17-3387,-3 18 3389,3-21 0,1-15 0,-4 43-21,-1 52 304,1 0-296,0-1 11,-1 0-11,1-4 5,-2-1 3389,0-1-3383,-1-1 40,1 3-35,0 0 6,1 4 51,0 0-51,0 1 28,0-1-33,-1 0 0,1 1-1,0 1 68,-2 0-67,1 0 38,-1 0-38,1 0 151,1 0-163,-1-1-11,-4 0-139,-7 1 139,0 0-84,-13 2 67,15 0-10,-10 1-29,6 0 34,2 0-62,-3 2 50,4 1-10,-1 0 16,-12 7 45,0-2 0,-4 3 11,12-8-22,5 1 11,3-3 0,0 0-6,1 0 6,5-4 0,0 1 6,2-1-6,-1 0-6,1 0 6,-1 0-5,0 0 16,-4 0 0,2 0-11,-5 0-17,5 0 12,-3 0-29,3 0 40,1 0-45,-8 2 22,2 0 17,-4 0 0,6-1-6,4-1 12,0 0-12,-2 0 1,-3 0 10,0 0 1,-4 0-6,6 0 0,-2 0 50,2 2-16,1-1-34,0 2 5,3-2-3018,1 0 1568,11-1 1445,0 0 0,3 0 0,-6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04.359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 16383,'0'0'0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05.155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1 16383,'0'0'0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06.00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16383,'0'0'0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5:06.530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1 0 16383,'0'0'0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5:41.766"/>
    </inkml:context>
    <inkml:brush xml:id="br0">
      <inkml:brushProperty name="width" value="0.025" units="cm"/>
      <inkml:brushProperty name="height" value="0.15" units="cm"/>
      <inkml:brushProperty name="inkEffects" value="pencil"/>
    </inkml:brush>
  </inkml:definitions>
  <inkml:trace contextRef="#ctx0" brushRef="#br0">0 145 10194 180000 90000,'4'4'336'0'0,"-1"-1"-264"0"0,-3-3 220 0 0,0 0-119 0 0,6-10-111 0 0,-4 6-62 0 0,4-8 0 0 0,-5 9 28 0 0,-1-2-28 0 0,0 1 0 0 0,0-1 5 0 0,0 0 1 0 0,1-9-6 0 0,0 6 0 0 0,0-5 22 0 0,-1 11 29 0 0,0 0 22 0 0,0 1-73 0 0,0 0 0 0 0,0-2 5 0 0,0 1 46 0 0,0-1 609 0 0,-1-2-492 0 0,1 1 292 0 0,4-7 83 0 0,1 4-520 0 0,1-1 33 0 0,2 2-17 0 0,-3 1 6 0 0,0 1 263 0 0,0 0-415 0 0,-4 3 68 0 0,-1 4 39 0 0,-1 0-84 0 0,0 4 39 0 0,-1 0 34 0 0,1-2 17 0 0,0-1-6 0 0,0-2-56 0 0,0 0 50 0 0,0-1 6 0 0,1 1 0 0 0,-1-1 0 0 0,1-1-95 0 0,0 4-79 0 0,0 9-207 0 0,-4 4 487 0 0,2-2 494 0 0,-1-4-729 0 0,6-11 286 0 0,2 0-73 0 0,2 1-185 0 0,0-1 68 0 0,0-1 173 0 0,-3 0-207 0 0,1-1-213 0 0,-4 0 313 0 0,-1-1-94 0 0,0 0 32 0 0,0-5 29 0 0,0 5-11 0 0,0-4-202 0 0,0 6-229 0 0,0 1 492 0 0,-2 0 96 0 0,1 0-62 0 0,0 0 33 0 0,0 0-78 0 0,0 0-139 0 0,0 0 105 0 0,-1 2-5 0 0,-2 4 11 0 0,1-1 57 0 0,-1 3-119 0 0,3-3 79 0 0,0-3 17 0 0,-1 3 28 0 0,2-1-34 0 0,-2 2-50 0 0,2-3 84 0 0,-1 1 241 0 0,1-3-241 0 0,0 0-180 0 0,1-1 102 0 0,0 0 77 0 0,3 0 91 0 0,0-2-113 0 0,3-3-78 0 0,-3 0 45 0 0,1-4 33 0 0,-4 2-38 0 0,0-2-1 0 0,-1 4-6 0 0,0-5 18 0 0,0 6-23 0 0,0-3-11 0 0,0 4-23 0 0,0 2-173 0 0,0-1 240 0 0,0 1-38 0 0,0 0-57 0 0,0-1-162 0 0,-1 1 174 0 0,1 0-253 0 0,-4 1 398 0 0,2 0 90 0 0,-2 0-185 0 0,1 1 0 0 0,0 3 17 0 0,-3 2 34 0 0,0 1-29 0 0,2-1-89 0 0,1-2 61 0 0,2-2 12 0 0,0-1-17 0 0,1-1 5 0 0,0 2 6 0 0,0-1 0 0 0,0 1-6 0 0,0 0 29 0 0,0 1-40 0 0,0-1-23 0 0,0 1 35 0 0,0-2-113 0 0,0-1-67 0 0,2-2 303 0 0,0-2-118 0 0,0-1 50 0 0,3-1-50 0 0,-4 3 0 0 0,4-1 39 0 0,-3 1-16 0 0,-1 1 5 0 0,1 0 28 0 0,-1 1-235 0 0,-1 1 179 0 0,0-1 0 0 0,1-6 0 0 0,0 4 0 0 0,0-4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27.194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31 4 10250 180000 90000,'4'6'1545'0'0,"-1"-1"-1315"0"0,-2-6 89 0 0,-1 1 168 0 0,1 0-352 0 0,0 0-231 0 0,0 0-346 0 0,0 0 436 0 0,-1 1 18 0 0,0 0 27 0 0,0 0-538 0 0,0 5-481 0 0,0-2 734 0 0,0 4 470 0 0,-3-2 78 0 0,2-3-526 0 0,-2 3 23 0 0,3-2 89 0 0,-1-1 235 0 0,0-1 179 0 0,0-1-302 0 0,-1 4-257 0 0,1 0 206 0 0,-1 0 203 0 0,0 1-152 0 0,1-5-17 0 0,-2 4 22 0 0,0-2 68 0 0,0 1 39 0 0,0-1 101 0 0,2-1-168 0 0,1-1 11 0 0,-1 1-140 0 0,1-2 117 0 0,-1 0-363 0 0,-1 0 229 0 0,0 0 101 0 0,-1 0 0 0 0,2 0 0 0 0,0-1 157 0 0,1-4 22 0 0,-1 2 280 0 0,3-5-218 0 0,-1 5-62 0 0,3-3-319 0 0,-1 1 140 0 0,1-3 0 0 0,-2 2-5 0 0,0 2-622 0 0,-1 1 632 0 0,-1 2 258 0 0,1-3-263 0 0,0 3 6 0 0,0-2-40 0 0,1 1 1 0 0,-1-1 212 0 0,1 0-526 0 0,-1-4 285 0 0,-1 2 286 0 0,2-1-470 0 0,-2 1 190 0 0,2 2 84 0 0,-2 0-135 0 0,0 1 102 0 0,0 0-320 0 0,0 2-532 0 0,-2 0 1014 0 0,-2 0-28 0 0,-1 0-476 0 0,1 0 151 0 0,-1 0 196 0 0,1 0 0 0 0,-1 0 0 0 0,4 0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27.855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1 0 9914 180000 90000,'-1'5'733'0'0,"1"-1"-542"0"0,0-3-225 0 0,1 6 129 0 0,0-4-28 0 0,2 4-61 0 0,-2-4 67 0 0,0-1 50 0 0,0-1 23 0 0,0 1-12 0 0,1 0-44 0 0,-1 0 671 0 0,11 7-710 0 0,-9-6-40 0 0,7 5-11 0 0,-10-7-34 0 0,0-1 34 0 0,0 1 0 0 0,0 0 0 0 0,0 1-39 0 0,1 0 39 0 0,-1 1 0 0 0,1 0 11 0 0,0-1-5 0 0,-1-1-958 0 0,0 0 885 0 0,0 0-113 0 0,-1 0 292 0 0,1 0-112 0 0,-2 0-61 0 0,1-1-118 0 0,0 0 11 0 0,-1 0 28 0 0,-1 0 140 0 0,-2 0 0 0 0,3 0 0 0 0,-1 0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28.006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3 1 10412 180000 90000,'-1'0'-146'0'0,"-1"-1"1"0"0,2 1 0 0 0,0 0-1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28.955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19 68 10317 180000 90000,'-10'-33'2363'0'0,"1"7"-2357"0"0,9 25 55 0 0,0 0 29 0 0,0 0 111 0 0,2 0-38 0 0,2 0-163 0 0,-1-1 0 0 0,3 2 0 0 0,-4 0 6 0 0,1 0 39 0 0,-1-1-40 0 0,0 1 29 0 0,0 0 67 0 0,0 0-96 0 0,2 0-229 0 0,-1 0-790 0 0,3 1 925 0 0,-5 0-589 0 0,2 2-817 0 0,-3-3 1495 0 0,-2 1 0 0 0,0-1 0 0 0,0 1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36.785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35 70 10742 180000 90000,'4'1'1216'0'0,"-1"-1"-1211"0"0,-3 0 1132 0 0,0 0-868 0 0,-1-6-403 0 0,1 3 112 0 0,-1-3 22 0 0,2 3 5 0 0,-1 2 1 0 0,1 0 44 0 0,-1 0-111 0 0,1 1-108 0 0,0 0 119 0 0,0 0 55 0 0,2 0 40 0 0,-2 0-39 0 0,1 1 50 0 0,0 0 45 0 0,-1 2-6 0 0,2 1-95 0 0,-1 1-89 0 0,0 0-1 0 0,-1-1 129 0 0,0-2 73 0 0,-1-1-101 0 0,0 0-134 0 0,-1 4 162 0 0,0-2 107 0 0,1 3-90 0 0,-1-5 11 0 0,1-1-28 0 0,-1-2-22 0 0,-1-1-11 0 0,1-1 5 0 0,-1 0 62 0 0,1 1-68 0 0,1 2 7 0 0,-1-2-7 0 0,1 2 1 0 0,0-2 50 0 0,-1-1-73 0 0,1 0 17 0 0,0-1 0 0 0,0 2 11 0 0,0 1-11 0 0,0 1 0 0 0,0 0 6 0 0,0 0-6 0 0,0 0 17 0 0,0-1 27 0 0,0 1 18 0 0,0 0-68 0 0,0-1-44 0 0,0 1-527 0 0,-1 1 409 0 0,-1-1 61 0 0,-4-3 107 0 0,0 1-5 0 0,-2-3-51 0 0,3 4 56 0 0,0 0 50 0 0,2 1 28 0 0,1 1-66 0 0,1 0 44 0 0,-1 0-168 0 0,2 2 72 0 0,0 2 35 0 0,0 0 5 0 0,0 0 5 0 0,0-2 46 0 0,-1 0-18 0 0,-1 1-145 0 0,0-1 17 0 0,-1 2 308 0 0,2-3-61 0 0,0 1-141 0 0,1-1-11 0 0,0 1-96 0 0,0 1 51 0 0,0-1 90 0 0,0 3 0 0 0,0-2 17 0 0,1-1-17 0 0,0 1-6 0 0,0-2 45 0 0,1 0 101 0 0,-1-1 0 0 0,4 3-135 0 0,1 0 1 0 0,0 1 66 0 0,-1-1-22 0 0,-3-3-95 0 0,-1 0 129 0 0,3-1-73 0 0,-2-1-22 0 0,2-1-34 0 0,-3 1 11 0 0,0 0 39 0 0,-1 1-38 0 0,1 0-1 0 0,0 1 95 0 0,0-1-162 0 0,0 1-61 0 0,-1-1 117 0 0,1 1 5 0 0,-1-1-5 0 0,1 1 6 0 0,2 0-1 0 0,1 1 7 0 0,0 0 4 0 0,0 0-105 0 0,-4 0-202 0 0,1-1 55 0 0,-2 0 113 0 0,-1 0 123 0 0,0 0-5 0 0,0 0 16 0 0,-1 0 39 0 0,2 0 45 0 0,-2-1-5 0 0,2 1 0 0 0,1-2-18 0 0,0 0 35 0 0,0-1-107 0 0,0 0 11 0 0,0-2 112 0 0,0-2-78 0 0,0 3-39 0 0,0-2 44 0 0,0 3 90 0 0,0-4-134 0 0,0 3-1 0 0,1-5 6 0 0,-1 6 1 0 0,4-4-7 0 0,-2 4-5 0 0,1 0 0 0 0,0 2 0 0 0,-1 0 6 0 0,0 1 5 0 0,0 0-129 0 0,1 0 79 0 0,0 4 39 0 0,-1-1 6 0 0,0 4-6 0 0,-1-4 0 0 0,0 1-51 0 0,-1-1-10 0 0,0 0-314 0 0,0 5 240 0 0,0-1-117 0 0,-1 7-73 0 0,-1-3 218 0 0,0 0 68 0 0,-2-1 34 0 0,1-7 5 0 0,0 0 0 0 0,2-2 16 0 0,0-1 29 0 0,0 0-39 0 0,0 0-6 0 0,0 0 0 0 0,-1 0 5 0 0,0-1 7 0 0,0 0-7 0 0,-1-1 1 0 0,1-1 90 0 0,-1 0-52 0 0,1 0-38 0 0,0 1-6 0 0,1 1 50 0 0,1 0 34 0 0,0 1-78 0 0,-1-2 5 0 0,0 0 45 0 0,-1-3 146 0 0,2-3-90 0 0,-1 0 28 0 0,1 0-107 0 0,0 4-21 0 0,0 1 178 0 0,1 1-134 0 0,0 1 17 0 0,2 1-45 0 0,-2 0-90 0 0,2 6-11 0 0,-1-2-22 0 0,2 9-689 0 0,-1 3 734 0 0,0-3 61 0 0,-1 0-56 0 0,-2-9-90 0 0,0-4 29 0 0,-1 0-40 0 0,-1 0-935 0 0,-4 0 1473 0 0,0-1 516 0 0,0-3-661 0 0,3-3-197 0 0,3-4 348 0 0,0 0-85 0 0,3 5-223 0 0,-1 1-17 0 0,5 6-353 0 0,4 13 218 0 0,-1-1 0 0 0,0 5 62 0 0,-6-8-218 0 0,-3-7-51 0 0,-1-3 247 0 0,-4-8 156 0 0,-2-6 269 0 0,-1-4-347 0 0,2 5-44 0 0,3 6 172 0 0,2 7-10 0 0,0-1-191 0 0,0 4-100 0 0,0-2 49 0 0,-3 3-83 0 0,1-3-17 0 0,-3 2-45 0 0,0 2 404 0 0,2-3 22 0 0,-1 2-208 0 0,4-3 62 0 0,0 0-145 0 0,0 12 156 0 0,0-3-72 0 0,0 3-135 0 0,1-8-661 0 0,-4-9 712 0 0,0 0 358 0 0,-1-2 56 0 0,1 3-269 0 0,2 3-274 0 0,1 0-56 0 0,-1 0 353 0 0,0 0-34 0 0,-1-1-12 0 0,1 1 248 0 0,0-4-57 0 0,1 3-442 0 0,0-2-578 0 0,1 1 785 0 0,-4 0 0 0 0,3 0 0 0 0,-4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31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4085 1 6484,'3'12'1014,"-1"-3"-662,-2-9 4028,1 0-3729,-9 0-489,5 1 180,-19 6-292,11-1 23,-22 10 22,13-7 207,-21 10-3374,-2 3 3184,8-5 72,-21 13-178,34-19-566,-23 10 560,24-11 34,-10 0-28,-1 0-2041,6-3 2041,-16 5 2112,2-2-2101,-5 1-6,9-3 12,-11-4-1715,25-3 1697,-24-1-5,23 0 0,-13 0 0,16 0-1517,-6 1 1500,-3 3-997,6 0 1020,-26 7-74,-3 1 158,-24 8-17,9-2-68,-23 12 1,35-10 25,7-1 0,1 0 989,-8 3-981,8-2 0,1-1 1484,-8 3-1512,-1 0 0,-1 0 0,-3 0 11,6-3 1,-3 3 1125,4 0 0,3-1-1142,-23 8-3,19-4 0,6-2-9,14-8-1134,-16 12 1140,24-15 5,-13 7 23,19-11-1716,-4 4 1683,6-3-79,-9 4 61,-28 14-770,23-10 788,-22 11 316,31-16-429,-14 8-64,7-4 182,-18 10-1136,19-9 1187,-22 15 23,10-5-46,-12 7-295,2 1 261,13-11 1,1 1-6,2-3 1107,-16 13-1091,15-9 1440,-14 10-1439,23-15 2274,-8 8-2292,8-9 3393,-4 6-3409,17-14 34,-14 14 44,6-3-5,-8 8-34,8-6-11,-3 5-5,9-12-46,-10 13 40,-8 12 11,9-14 11,-12 19 28,14-20-39,2-3-56,-13 17 45,19-23 11,-15 16 11,13-14-5,-2 0-6,7-4-6,4-6 6,1-2 6,-6 8-12,-1 1-66,-2 8 66,3-8 0,1 3 62,5-11-50,-1 0-6,1-1 0,2-3-17,-4 12 12,4-8-7,-5 9-44,2-8 56,-1 1 0,3-4 6,-1 2-12,2-5 6,-2 4 0,3-3-95,-5 6 62,4-4-1,-4 2 40,3-4-1,-1 3-16,-2 4 0,1 0 11,-1 1-17,1-3-78,-3 6 61,0-4-11,-10 17 1,11-17 32,-11 16 12,11-15 0,-4 6 45,6-8-34,0-1-5,3-4-6,1-4 0,0 0 0,1 2 6,-2 0 5,0 4-11,-2-2 0,-1 5-45,0-2 51,-3 3-1,2-2 6,-1 0-5,5-4-6,-4 4-11,2 2-23,-1-3 29,-2 7 5,5-10 5,-2 5 29,1-7-45,0 3 11,0-2-12,2 0 12,1-2-5,1-1 5,0-2-1568,0 0 705,5-1 863,0-11 0,0 8 0,-1-8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40.157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0 37 10485 180000 90000,'5'6'3377'0'0,"-1"-2"-3422"0"0,-5-4 409 0 0,1 0-196 0 0,0-1-123 0 0,0-1-45 0 0,2-2-73 0 0,-1 2-95 0 0,3-4 157 0 0,-2 2 11 0 0,2-2 73 0 0,-2 3-23 0 0,1-1-38 0 0,-1 2-12 0 0,0 1-68 0 0,-1 0-144 0 0,0 1 497 0 0,1-2-279 0 0,-1 0-12 0 0,2-1-139 0 0,-1 1 150 0 0,-1 1-61 0 0,1 0-1966 0 0,-1 3 2022 0 0,0 0 0 0 0,0 0 0 0 0,0 0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44.655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0 46 11650 180000 90000,'1'1'5'0'0,"0"0"1132"0"0,0-14-1053 0 0,1 8-73 0 0,0-10 79 0 0,1 12 33 0 0,0-1-123 0 0,0 1 6 0 0,1 0 67 0 0,-2 2-73 0 0,1 1 6 0 0,2 4 218 0 0,3 8-224 0 0,-1 1-56 0 0,2 7-62 0 0,-5-4 17 0 0,-2-7-252 0 0,1-2 196 0 0,-3-8 151 0 0,0-6 6 0 0,-1 0 79 0 0,-1-6 94 0 0,-1 4 23 0 0,1 1-128 0 0,1 4 100 0 0,1 4 135 0 0,0 0-382 0 0,0 4 169 0 0,6 11-45 0 0,-2 2-45 0 0,3 1 0 0 0,-3-8-28 0 0,-4-8 28 0 0,1-3 5 0 0,-2-7-251 0 0,-5-1 167 0 0,2 0 371 0 0,-4 3-208 0 0,5 7-40 0 0,0 3-251 0 0,1 3 78 0 0,0 1 51 0 0,1 4 151 0 0,0-5-34 0 0,1 5-201 0 0,0-6 251 0 0,-2-2 410 0 0,-4-15-113 0 0,2 5-168 0 0,-3-8 219 0 0,6 13-56 0 0,0 1-387 0 0,1 2-470 0 0,0 4 224 0 0,0-2-95 0 0,0 1 442 0 0,-4-12-22 0 0,1 5 146 0 0,-1-5-180 0 0,2 6-45 0 0,1 1 6 0 0,1 0 84 0 0,0 1-78 0 0,0 6-51 0 0,0 4-442 0 0,0-2 638 0 0,0-8-5 0 0,-2-11 106 0 0,2-1-191 0 0,-2 2 40 0 0,2 7-6 0 0,0 2-44 0 0,0 0-298 0 0,1-5 236 0 0,1-1 39 0 0,0-1 252 0 0,3 2-118 0 0,-2 2-72 0 0,8 7-269 0 0,-2 3-118 0 0,3 3 247 0 0,-5-2-124 0 0,-3-4 241 0 0,-3-3-448 0 0,-1-1-139 0 0,0 1 615 0 0,0-1-73 0 0,-6 3-16 0 0,3-1 5 0 0,-6 1-17 0 0,4-1-16 0 0,1-1 604 0 0,1-2-346 0 0,2-3-231 0 0,4 1-5 0 0,0-2 56 0 0,7 3 73 0 0,-6 1-107 0 0,3 1-234 0 0,-7 0 144 0 0,0 2 63 0 0,0 1-214 0 0,-3 3 40 0 0,-4-3 218 0 0,-3-1 538 0 0,3-3-280 0 0,2 0-476 0 0,14-1 123 0 0,-4 2 45 0 0,5 0 11 0 0,-8 0-532 0 0,-2 0 442 0 0,-2 0-22 0 0,0 0 73 0 0,-1 0 554 0 0,0 0-280 0 0,2 0 376 0 0,-1 1-611 0 0,5-1-168 0 0,3 0-129 0 0,4-3 90 0 0,-3 2 111 0 0,-4-1-464 0 0,-20-2 801 0 0,7 2 784 0 0,-7-3-969 0 0,33 3-123 0 0,-10 0-588 0 0,14 2 464 0 0,-32-4 191 0 0,7 1-5 0 0,-11-3-35 0 0,14 5 40 0 0,1-1 0 0 0,1 1 224 0 0,0 0-78 0 0,0 1 212 0 0,0-2-268 0 0,2 1 0 0 0,1-1-18 0 0,2 1-66 0 0,0 0 0 0 0,-1 0-6 0 0,0 1 78 0 0,-1-1-168 0 0,-2 1-335 0 0,0 0 408 0 0,-3 0-179 0 0,-4-1-28 0 0,-3-2 353 0 0,2 1 924 0 0,2-1-997 0 0,7 2-56 0 0,1 0 39 0 0,6 1-11 0 0,6 3-39 0 0,-2-1-96 0 0,1 2-61 0 0,-9-3-61 0 0,-4-1-718 0 0,-1 0 908 0 0,-9 0-123 0 0,-1-2 162 0 0,-7-1 123 0 0,7-1 140 0 0,3 1-218 0 0,6 3 61 0 0,0-1 191 0 0,1 1-224 0 0,9 2 173 0 0,-3 1-111 0 0,11 6-197 0 0,-8-2-235 0 0,2 2 208 0 0,-7-5-275 0 0,0 0 145 0 0,-3-2-363 0 0,-8-1 223 0 0,-3-1 309 0 0,-7-2 50 0 0,5 1 157 0 0,1-1 655 0 0,9 3-801 0 0,1 1 90 0 0,5 5 112 0 0,2 3-213 0 0,3 2-499 0 0,-4-9 505 0 0,-3-1 694 0 0,-4-9-403 0 0,1 5-297 0 0,3 7-45 0 0,1 0-134 0 0,4 9-180 0 0,-5-5 180 0 0,1 0 5 0 0,-3-4-44 0 0,0-4 112 0 0,-1-1 66 0 0,-3-3 74 0 0,0 0 95 0 0,0-4 123 0 0,2 1-84 0 0,1 1-56 0 0,0-4-1126 0 0,1 4 1014 0 0,0-3 0 0 0,0 6 0 0 0,0 1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49.230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89 83 10390 180000 90000,'-2'-7'1282'0'0,"0"2"-952"0"0,2 5-55 0 0,-3 0-219 0 0,2 0 112 0 0,-1 0 134 0 0,2 0 360 0 0,-1 0-713 0 0,0 0 40 0 0,0 0 11 0 0,0 0 6 0 0,0 0-6 0 0,0 0 0 0 0,-1 0 0 0 0,2 0 229 0 0,-1 0-178 0 0,0-1-51 0 0,1 0 0 0 0,0 1 0 0 0,0-1-62 0 0,-4-1 62 0 0,1 0 45 0 0,-1-1 5 0 0,2 2 23 0 0,1 0 168 0 0,1 0-241 0 0,-1 0 5 0 0,1 1 35 0 0,-1 0-35 0 0,0-1 1 0 0,0 0 39 0 0,0 0 39 0 0,0 0-79 0 0,0 0 1 0 0,0 0-6 0 0,0 0-6 0 0,-1 0 40 0 0,1-1 55 0 0,0 0-33 0 0,0 0-11 0 0,0 0-34 0 0,1 0-11 0 0,-1 0-11 0 0,0 0-28 0 0,0 1 5 0 0,-1-2 96 0 0,-2-1-56 0 0,1 1 10 0 0,0-1-27 0 0,2 3-157 0 0,0-1 163 0 0,0 2 5 0 0,0-1-331 0 0,-3 1 342 0 0,2 0 96 0 0,-2 0-197 0 0,-1 1-251 0 0,4-1 565 0 0,-3 2 280 0 0,4-2-549 0 0,0 0 235 0 0,0-2-134 0 0,0 1 443 0 0,5-4-539 0 0,-4 3-55 0 0,6 5 101 0 0,0 13 67 0 0,-1-25-23 0 0,1 18 163 0 0,-5-28 117 0 0,0 19-240 0 0,0 0 11 0 0,4-1-309 0 0,2-3 91 0 0,-2 2 190 0 0,2 1-488 0 0,-4 6 415 0 0,-2-2 0 0 0,0 2 0 0 0,-2-5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50.979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0 8 10961 180000 90000,'1'-4'64'0'0,"-1"1"1"0"0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52.906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74 68 10160 180000 90000,'-9'-19'3943'0'0,"2"7"-3960"0"0,7 17 17 0 0,-1 0 0 0 0,1 0 56 0 0,0-3-56 0 0,0-2 202 0 0,0 1-225 0 0,0 3 35 0 0,0-1 116 0 0,0 1 35 0 0,0-1 290 0 0,0-3-178 0 0,0 1-264 0 0,2-1-11 0 0,-1 0-6 0 0,1 0 1 0 0,1 0 5 0 0,-1-1 11 0 0,2-3 39 0 0,-1-2-218 0 0,1-4-67 0 0,-2-2 140 0 0,-1 1-359 0 0,-1 1 309 0 0,0 4 94 0 0,-4 1 236 0 0,-1 3-185 0 0,-3 0-33 0 0,-2 7 55 0 0,0 3 23 0 0,0 2-84 0 0,4-1-118 0 0,3-3 162 0 0,0-1 214 0 0,1 0-23 0 0,0-1-67 0 0,2 1-174 0 0,0-3 90 0 0,0 0 279 0 0,1 0-357 0 0,0-1-102 0 0,3 0 74 0 0,-1-4-85 0 0,0 1 85 0 0,-4-1 94 0 0,-3 0-22 0 0,0 1 23 0 0,-5-1 207 0 0,4 2-236 0 0,0 0 1 0 0,4 1 0 0 0,1 0 274 0 0,0 3 22 0 0,3 0-302 0 0,-1 0 56 0 0,6 1-106 0 0,-3-3-113 0 0,4 1 107 0 0,-5-2 45 0 0,3-2-73 0 0,-3-1-118 0 0,2-7 146 0 0,-3 0 168 0 0,0 1-100 0 0,-6 5 4 0 0,-3 9 40 0 0,-1 0-33 0 0,1 4-331 0 0,7 4 308 0 0,8-5 0 0 0,-5 2 0 0 0,4-7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55.650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4 9 11375 180000 90000,'2'5'655'0'0,"0"-2"-470"0"0,-2-3 112 0 0,3-2 50 0 0,-2 2 40 0 0,2-2 397 0 0,-3 2-773 0 0,1 0-5 0 0,0 0 5 0 0,0 0-5 0 0,1 0 464 0 0,-1 2-599 0 0,-1 0 29 0 0,1 1 94 0 0,0 2 68 0 0,-1-2 44 0 0,3 2-95 0 0,-1-3 6 0 0,1-1 28 0 0,-2-1-40 0 0,0 0-5 0 0,1 0 6 0 0,1 0-6 0 0,-1 0 90 0 0,1-2-225 0 0,-1-3-50 0 0,0-7-190 0 0,-6 4 202 0 0,-2 0 649 0 0,-8 7-381 0 0,7 2-336 0 0,-3 8 398 0 0,8-4-84 0 0,-1 6 274 0 0,3-3-308 0 0,1-5-28 0 0,3 5 56 0 0,0-5-16 0 0,2 2-46 0 0,-3-3 1 0 0,-1 0 67 0 0,-1-2 184 0 0,11-2-257 0 0,-10 1 6 0 0,11-2-6 0 0,-13 3-6 0 0,0 0-229 0 0,0-4 179 0 0,0 1-123 0 0,0-6 173 0 0,-3-1 102 0 0,1 3-96 0 0,0 0-34 0 0,1 6-22 0 0,0 1 17 0 0,-1 0 50 0 0,0-2 101 0 0,-1 2-106 0 0,1-2-258 0 0,1 2 140 0 0,0 0 156 0 0,-1 1 248 0 0,-1 5 116 0 0,1 1-195 0 0,0 0-140 0 0,2 0-342 0 0,6-2 269 0 0,3-3 0 0 0,-1 3 0 0 0,-1-4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6:58.432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21 116 11773 180000 90000,'3'2'1540'0'0,"-1"0"314"0"0,-2-2-1277 0 0,-3 0-124 0 0,3 0 97 0 0,-2 0 447 0 0,2 0-1087 0 0,0-2 84 0 0,0 0-27 0 0,1-3-197 0 0,3-5 219 0 0,1 2-79 0 0,0-4 18 0 0,-1 5 38 0 0,-2 2 28 0 0,-1 1-5 0 0,0 2-22 0 0,-1 0-23 0 0,1 2-616 0 0,0-4 486 0 0,-1 2 164 0 0,1-2-505 0 0,-3 1 421 0 0,-1 1-84 0 0,-2-1-292 0 0,-7 2 448 0 0,3 3 488 0 0,-2 1-454 0 0,7 7 112 0 0,3-5-22 0 0,1 2-34 0 0,0-4-12 0 0,0-2 449 0 0,2 2-498 0 0,2-2 184 0 0,5 0-16 0 0,3-1-79 0 0,6-2-84 0 0,-7 1-39 0 0,2-3-23 0 0,-10 2-95 0 0,2-2 106 0 0,0-3 90 0 0,0 0-391 0 0,3-15 296 0 0,-4 11-101 0 0,0-3-151 0 0,-7 11 73 0 0,-3 3-740 0 0,-5 3-347 0 0,3 3 1104 0 0,1 6-253 0 0,5 2 471 0 0,-1 2 0 0 0,2-8 0 0 0,-1-2 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7:04.990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1 123 9958 180000 90000,'5'6'3316'0'0,"-2"-2"-2980"0"0,-2-5-325 0 0,-1 1 337 0 0,0-2 111 0 0,1-2-470 0 0,-1 2-17 0 0,1-3 61 0 0,-1 3 6 0 0,0 1 124 0 0,0 0-23 0 0,0 1-67 0 0,0-1-23 0 0,0 0-50 0 0,0 0 0 0 0,0 0 0 0 0,0-1 0 0 0,0 1 2218 0 0,0 0-2145 0 0,1 1 33 0 0,0 0-72 0 0,1 0-28 0 0,3 0-68 0 0,2-2 6 0 0,4-1 45 0 0,-2-1-45 0 0,-1 0-129 0 0,-5 2 56 0 0,-2 1 6 0 0,1 0-23 0 0,-2 0 146 0 0,0-1 12 0 0,0-1-7 0 0,0 0 6 0 0,0 0 1 0 0,0 1 32 0 0,0 0-155 0 0,0-3-7 0 0,0 2 28 0 0,-2 0 90 0 0,1 1-28 0 0,-9-9-135 0 0,4 4-33 0 0,-5-6-17 0 0,5 8 208 0 0,2 3-34 0 0,1 1 33 0 0,0 0 269 0 0,0 2-84 0 0,2 2 1 0 0,0-1-90 0 0,0 1 11 0 0,3-2-140 0 0,2 1 223 0 0,6 2-284 0 0,-4-2 88 0 0,5-2-324 0 0,-5-8 184 0 0,-2 3-161 0 0,-3-3 290 0 0,-4 7 29 0 0,-1 1 5 0 0,-2 0 0 0 0,-3 0-11 0 0,4 0-5 0 0,-2 0-68 0 0,3 0 67 0 0,1 1 6 0 0,1 1 6 0 0,1 0 39 0 0,0 1 16 0 0,1 0 29 0 0,0-1 22 0 0,0 0 0 0 0,1 7-106 0 0,0-5 117 0 0,5 11 34 0 0,-1-11-141 0 0,4 2-27 0 0,1-4 6 0 0,-2-4-51 0 0,2-2-639 0 0,-5-19 706 0 0,-2 14-39 0 0,-4-11 180 0 0,-9 16-214 0 0,6 3 191 0 0,-17 1-124 0 0,17 2-55 0 0,-9 3-28 0 0,11-3 72 0 0,1 0 6 0 0,-1 2 6 0 0,1-2 262 0 0,-1 4-279 0 0,1-3 56 0 0,1 4 482 0 0,8 3-471 0 0,-3-4-45 0 0,7 3-16 0 0,-6-11-7 0 0,2 0 7 0 0,-5 0-371 0 0,5-7 74 0 0,-4-1 223 0 0,1-3 79 0 0,-3 3 11 0 0,-2 5 17 0 0,0 4-33 0 0,0 0-1 0 0,-1 0-44 0 0,0 1-40 0 0,-3-1 1 0 0,-1-1 61 0 0,-3-1 28 0 0,2 0-140 0 0,-1 1 218 0 0,3 2 135 0 0,0 1-219 0 0,0 1 208 0 0,-1 7-163 0 0,3-2 107 0 0,-3 4 286 0 0,12 7 161 0 0,5-10-470 0 0,7 11 56 0 0,-1-16-341 0 0,-6 0-331 0 0,-3-7 157 0 0,-4-4 240 0 0,0-3-100 0 0,-2-3 6 0 0,-2 6 33 0 0,-4-1 124 0 0,0 5 27 0 0,-4 0-184 0 0,-1-1 156 0 0,-4 1 124 0 0,4 1-186 0 0,-1 1 225 0 0,-1 3-73 0 0,5 3-129 0 0,-2 2-2498 0 0,6 1 2571 0 0,1-3 0 0 0,0-2 0 0 0,0-2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7:08.256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1 3 10048 180000 90000,'5'2'1439'0'0,"-1"0"-1400"0"0,-4-2 958 0 0,0 0-263 0 0,2 0-554 0 0,-1 0-80 0 0,1-1 130 0 0,-2 1 140 0 0,0 0-365 0 0,2-1 6 0 0,0 1 141 0 0,3 0-96 0 0,-2 0-45 0 0,0 0 28 0 0,-2 0-33 0 0,0 0-46 0 0,-1 1-184 0 0,0 0-184 0 0,0 0-1195 0 0,0 0 1531 0 0,-1-3-1 0 0,1 0-252 0 0,-1 0 325 0 0,0 0 0 0 0,1 1 0 0 0,0 1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7:12.230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31 20 9902 180000 90000,'2'4'510'0'0,"0"-1"436"0"0,-2-3-610 0 0,0 0 129 0 0,0-4-330 0 0,0 3 49 0 0,0-4-139 0 0,0 4 84 0 0,0 1-51 0 0,0-1-27 0 0,-2 1-40 0 0,-1 0 28 0 0,0 0 23 0 0,-4 0 78 0 0,0 1-151 0 0,1 0 5 0 0,1 1 6 0 0,4-1 113 0 0,0 3-85 0 0,1 2-34 0 0,0 3 208 0 0,0-1-113 0 0,0 1-83 0 0,0-5 55 0 0,0-1 208 0 0,1-2-157 0 0,0 1-39 0 0,2-1 285 0 0,6 2-290 0 0,-5-1 150 0 0,7 2-179 0 0,-6-3-78 0 0,2 0 39 0 0,-2-1 0 0 0,0-1 0 0 0,-2-1-84 0 0,1-2 6 0 0,-2 1-29 0 0,2-1 1 0 0,-3-2-555 0 0,-7-19 661 0 0,4 16 6 0 0,-5-14 72 0 0,6 22-22 0 0,1 1-90 0 0,-2 0 34 0 0,1 0 0 0 0,-3 0-44 0 0,0 0-225 0 0,-1 0 17 0 0,-1 0 83 0 0,-1 1 136 0 0,2 3 189 0 0,1 1 338 0 0,2 8-556 0 0,1-3 57 0 0,2 3-1 0 0,0-3 12 0 0,1-3-1 0 0,2 2 253 0 0,-1-2 341 0 0,5-1-593 0 0,-2-3-79 0 0,4-2 67 0 0,-4 0 6 0 0,1-1 34 0 0,-4 1 212 0 0,2 0-156 0 0,-3-1-90 0 0,0 1-6 0 0,-1-1-341 0 0,4-9 263 0 0,-3 5 78 0 0,5-12-33 0 0,-6 9-17 0 0,0-6-257 0 0,-3 1 262 0 0,1 5 46 0 0,-2-1-7 0 0,1 8 52 0 0,0 0 4 0 0,-3 2-44 0 0,2 1 0 0 0,-1 1 23 0 0,0 14-23 0 0,2-9 151 0 0,0 11-56 0 0,7-11-78 0 0,-1-1 112 0 0,3 0 33 0 0,-1-3-330 0 0,1 2 230 0 0,-2-3-23 0 0,0 0-179 0 0,-4-4 140 0 0,0 0-67 0 0,2 0-359 0 0,1-9 348 0 0,-1-4-309 0 0,-4-8 124 0 0,-3 5-1 0 0,-4 2 35 0 0,0 8 318 0 0,-5 1 506 0 0,4 7-669 0 0,-5 10 63 0 0,9-1 5 0 0,1 8 259 0 0,3-10 61 0 0,1 2-152 0 0,2-2 168 0 0,0-2-134 0 0,1-4 45 0 0,3-3-168 0 0,2-1-213 0 0,2-3 45 0 0,-3 1-51 0 0,-2-6-251 0 0,-4-1 161 0 0,-6-1-240 0 0,-14-2 476 0 0,2 8 56 0 0,-4 0 398 0 0,11 9-174 0 0,8 2-78 0 0,1 5-202 0 0,1-4-23 0 0,3 2 622 0 0,5 0-520 0 0,3-4-90 0 0,6 2-17 0 0,-3-10 28 0 0,-1-1-101 0 0,-5-4-336 0 0,-3-4 403 0 0,-3 2-145 0 0,-7-6-241 0 0,-6 0 314 0 0,0 5 324 0 0,-2 3-162 0 0,8 18 157 0 0,1 4-34 0 0,1 8 79 0 0,4-5-208 0 0,2-4 124 0 0,6-5 55 0 0,-1-6-167 0 0,3 0-112 0 0,-1-2-242 0 0,-2-3-88 0 0,-3-9 122 0 0,-8-9 34 0 0,-3-2 235 0 0,-2 7 45 0 0,3 9 17 0 0,2 7-39 0 0,0 0-34 0 0,-3 2-236 0 0,-16 16 634 0 0,12 1-308 0 0,-9 5-158 0 0,20 0 612 0 0,7-16-399 0 0,-2 4-218 0 0,15-11 73 0 0,-12-4-224 0 0,10-6 163 0 0,-14 4-1 0 0,-1-6 57 0 0,-4 7-203 0 0,0-4-150 0 0,-3 0 72 0 0,-11-7 219 0 0,5 4-157 0 0,-18 2 812 0 0,18 15-386 0 0,-4 8-129 0 0,12 1-90 0 0,3 17 454 0 0,3-22-348 0 0,4 8-78 0 0,-3-19-61 0 0,5-6-191 0 0,-2-1 51 0 0,1-6 173 0 0,-4 0-73 0 0,-3 2-139 0 0,-5 1-34 0 0,-5 2 263 0 0,-2 1 5 0 0,-8-2-5 0 0,6 5 487 0 0,0 1-285 0 0,8 4-185 0 0,1 8 140 0 0,3 4 100 0 0,0-1-83 0 0,4 1 67 0 0,6-6-303 0 0,8 2-1523 0 0,-1-10-280 0 0,-4-3 1865 0 0,-7-12 0 0 0,-6 7 0 0 0,-1 3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2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7503,'6'6'-162,"-2"-2"3679,-4-6-3511,0 8-6,0-3 106,0 24-55,0-11-40,1 23-3392,3-4 3415,0 17 27,0 26 23,-2-23-44,-2 26-46,1-20 6,1-12 0,1 2 3386,2-16-3380,0-9-6,1 20 17,-2 1-17,-1-2 0,-2-1 0,-1-25 5,1-4 12,0 0-11,1 0-6,-1 4-11,0-1-6,-1 1 11,0 3 1,1 16 5,-1-4-12,1 5 7,-1-15 5,0-11-6,0-3 12,0-3-6,0 9 0,0-6 0,0 6 0,0-5-39,0 0 39,0-3 5,0 1 1,0-4 22,0 8-17,0-4-11,0 2 0,0 0 0,0-6 0,0 6 0,0-4 6,0 13 38,0 1 7,0-1-46,0-3-5,0-13 0,0-1-5,0 0 5,0 9 22,0 14 6,0 4-151,0-1 117,0-13 6,0-5 0,0-7 0,0 6-5,0-5-29,0 0 34,0-3 6,0-1 33,0 1 0,1 1-33,0 4-6,1-2 5,-1 5-21,0-7 16,0 2 22,-1-5 118,1 0-129,0 1-5,1 2-1,-1 0 1,0 0-6,0-1 6,-1 2-1,1-1 1,-1-1 16,0 0-22,0-1 11,0 0-5,0 1 16,0 3-22,0-1 6,0 1-6,0-2 6,0 0-6,0 0 5,0 0-5,0 1 11,0 2-5,0 0-6,0 0 0,0 0 0,1-3-6,-1-1 34,1-1-28,0 1-5,0 1-1,-1 0 1,0-1 5,0 0-992,0-2 259,6 1-674,0-2 1407,6-2 0,-6 1 0,-1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7:18.130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73 86 10518 180000 90000,'4'5'2067'0'0,"-1"0"-2000"0"0,-3-5 2795 0 0,0 0-2912 0 0,2 0-191 0 0,0-1 168 0 0,1 0 17 0 0,0-1-504 0 0,-2-6-319 0 0,-1 3 941 0 0,-2-3-57 0 0,-2 5 74 0 0,-2 2-68 0 0,2 0-73 0 0,-2 1 57 0 0,2 0 5 0 0,0 0 5 0 0,2 0 141 0 0,1 1-185 0 0,0 2-51 0 0,0 4-28 0 0,0 1 130 0 0,0 12 27 0 0,0-10 73 0 0,-1 6 129 0 0,2-9-208 0 0,14-10-430 0 0,-9-4 329 0 0,9-5-44 0 0,-12-2-39 0 0,-3 8-95 0 0,-1-1-948 0 0,-14-5 1194 0 0,9 7 45 0 0,-8-4 549 0 0,13 9-292 0 0,1 0-587 0 0,0 0 128 0 0,1 5 358 0 0,0-1 612 0 0,0 8-460 0 0,2-5-264 0 0,-1 2-178 0 0,2-4-18 0 0,0-4 107 0 0,0-1 84 0 0,2-4-5 0 0,-1-1-79 0 0,2 0-191 0 0,-1-2-167 0 0,-1 1 263 0 0,-1-1-12 0 0,-2 2 40 0 0,-1 0 151 0 0,-8-3-78 0 0,4 4-12 0 0,-8 0 6 0 0,9 5 34 0 0,-2 1 39 0 0,3 2 50 0 0,0-1 67 0 0,1 0 57 0 0,0 2-96 0 0,1 3-22 0 0,3 0-96 0 0,1-1 57 0 0,2-1-1 0 0,0-3 40 0 0,2 0-129 0 0,-3-2 157 0 0,3 1-101 0 0,-6-2-224 0 0,3 1 101 0 0,-4-3-112 0 0,3-4-113 0 0,-1-11 119 0 0,-1-10 66 0 0,-2 5-44 0 0,-3-2 386 0 0,-6 20-151 0 0,0 6-117 0 0,-2 9-79 0 0,6 1 106 0 0,1 1 241 0 0,2-2-268 0 0,3-1 100 0 0,6 3 101 0 0,1-6 39 0 0,3-3-369 0 0,-1-4-230 0 0,-3-7 213 0 0,-2 2-6 0 0,-4-10-101 0 0,-9 4 673 0 0,-1 1-298 0 0,-3 5-78 0 0,5 6 34 0 0,4 5 280 0 0,0 6-247 0 0,2 1 107 0 0,5 0-101 0 0,-1-6 79 0 0,6-5-163 0 0,-4-2 5 0 0,4-1-391 0 0,-4-3 173 0 0,1-3 207 0 0,-5 1-44 0 0,-4-4-23 0 0,-4 2 152 0 0,-4 2 133 0 0,1 9-116 0 0,4 2 100 0 0,4 10-129 0 0,1-3-196 0 0,1 0 62 0 0,1 0 705 0 0,3-6-638 0 0,2-4-129 0 0,2-6-291 0 0,0-7 163 0 0,-3-1-68 0 0,-3 0-61 0 0,-17 5 800 0 0,2 8-134 0 0,-4 2-151 0 0,9 4-247 0 0,5 5 488 0 0,2-4 179 0 0,1 1-549 0 0,2-5-17 0 0,3-3 84 0 0,10 8-179 0 0,-9-6-28 0 0,7 1 84 0 0,-12-8-123 0 0,1-5-28 0 0,-2 2 11 0 0,1-8 89 0 0,-4 2 186 0 0,-4 1-79 0 0,1 3-196 0 0,-9 14 196 0 0,9 0 235 0 0,-6 7-106 0 0,10-6-1 0 0,-1 1 29 0 0,2-4 162 0 0,12 7-167 0 0,1-6-12 0 0,4 4-196 0 0,-5-9-90 0 0,-7-3-291 0 0,-1-4 112 0 0,-5-7 281 0 0,-2 7 44 0 0,-9-4 291 0 0,2 16-45 0 0,-1 13-386 0 0,9 2 129 0 0,7 4 123 0 0,3-11-73 0 0,1-8-207 0 0,-2-5-218 0 0,-1-7-12 0 0,-3-5 398 0 0,-3-4 280 0 0,-13 1-129 0 0,3 13-235 0 0,-5 5 432 0 0,11 13-192 0 0,6 3-161 0 0,2-6 173 0 0,4-2-107 0 0,5-18-66 0 0,-4 3-320 0 0,1-13 45 0 0,-27-2 280 0 0,10 8 45 0 0,-15-5 11 0 0,15 16 28 0 0,2 1-17 0 0,0 5 784 0 0,8 21-851 0 0,-2-13-84 0 0,7 13-571 0 0,-2-23-1636 0 0,3-3 2291 0 0,-1-1 0 0 0,0 0 0 0 0,-4-1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5T09:07:24.429"/>
    </inkml:context>
    <inkml:brush xml:id="br0">
      <inkml:brushProperty name="width" value="0.025" units="cm"/>
      <inkml:brushProperty name="height" value="0.15" units="cm"/>
      <inkml:brushProperty name="color" value="#FFC114"/>
      <inkml:brushProperty name="inkEffects" value="pencil"/>
    </inkml:brush>
  </inkml:definitions>
  <inkml:trace contextRef="#ctx0" brushRef="#br0">64 26 10205 180000 90000,'4'5'2083'0'0,"-1"0"-1753"0"0,-3-5 315 0 0,0 0-247 0 0,0 3-286 0 0,0-2-40 0 0,0 2-60 0 0,0-3-12 0 0,0 0-12 0 0,0 2-374 0 0,-2 20-673 0 0,2-15 1081 0 0,-3 14 124 0 0,3-21-17 0 0,0-1 28 0 0,0-1-118 0 0,0 1-28 0 0,0-1 17 0 0,0 1-95 0 0,0 0 134 0 0,0 0-61 0 0,0 1 66 0 0,0-2 187 0 0,0 0-243 0 0,0 1-16 0 0,-1 0-213 0 0,0 1 112 0 0,1 0 90 0 0,-1 0 11 0 0,0 0 152 0 0,0-2-147 0 0,0 0 1 0 0,0-3 229 0 0,-1 0-235 0 0,1 2 6 0 0,-1 0-1 0 0,2 3-189 0 0,0 0 184 0 0,-1-2-387 0 0,0-12 387 0 0,-1 8-124 0 0,1-8 124 0 0,1 13 174 0 0,0 1 61 0 0,-1 0-235 0 0,0 0 0 0 0,-1 0-73 0 0,1 0 34 0 0,0 0-17 0 0,-1 0 51 0 0,2 0 72 0 0,0-2-28 0 0,0 1 0 0 0,0-1 12 0 0,-1 1-91 0 0,0 1-4 0 0,0-1 60 0 0,-3-2 220 0 0,2 1-146 0 0,-2-1 83 0 0,3 3-285 0 0,0 0-213 0 0,1 0 382 0 0,-2 0-57 0 0,1 0-6 0 0,-1 0 6 0 0,1 0 0 0 0,-1 0 112 0 0,0 1-56 0 0,0 3-56 0 0,0 0-106 0 0,0 1-24 0 0,-1 1 91 0 0,0-2-107 0 0,1 0-27 0 0,1-3 156 0 0,1-1 224 0 0,0-2-352 0 0,0-3-169 0 0,0 1 17 0 0,0-1 1193 0 0,0 2-436 0 0,0 1-314 0 0,1-3-348 0 0,0 1 157 0 0,0 0 45 0 0,-1 2 0 0 0,0 2 0 0 0,-1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6848,'5'10'1680,"-2"-3"-1411,-3-7 2823,0 0-2958,1 5-78,2 1 45,6 11 6,4 2 100,6 10-67,-4-6 39,5 12-16,4 9 38,5 9-72,17 35-56,-17-31-23,8 14-44,-19-33 16,10 21-16,-11-23 0,9 17 22,-2-8-23,-8-15 1,10 17-1,-5-9 1,-2-2-6,0 7-17,-5 3 0,-5-9 6,5 13 11,-7-21 0,3 0-5,3 10 5,-6-21 0,6 20-12,-7-24 12,1 6-5,-2-5-1,4 7 1,-3-5-1,0-2 17,9 17-11,-10-18 0,11 19 0,-11-20 0,4 9 0,-4-9-5,0 0-1,-1-2-11,1 4 17,3 5-5,2 6 5,-1-3 0,2 2 0,-5-7-40,-1-4 29,3 5 6,-5-13 5,4 8 0,-6-8 0,1-2-12,-1-1-10,0 1 11,0-2 11,-1 1 0,1-2 0,-1 1 0,1-1-6,0 1 6,-1-1-11,1 1 11,-1 1 0,1 0 6,0 1-6,-1-2 0,1 1 0,0 0 5,0 2-5,-1-3 0,0 4 0,1-2 0,0 9 6,1-6-6,0 7 11,-1-11-11,1 2 0,-2-2 0,1 0 0,-1 3 0,1 1 0,0 2 0,2 4 0,0-2 0,-1 1 0,0-5 6,0-1-12,-2-3 6,1 0 0,0-1 6,0-1-6,-1 5 0,5 19 5,-2-7-5,3 9 0,-4-15 0,0-6 0,0 1 0,-1-2 0,1-1-5,-2-2-12,1-2-34,-1 2 57,0-1 11,1 7-6,0-3-5,0 3-6,1-6 56,-2-1-45,1 0 45,0 2-56,1 1 5,-1 1 1,1-2-6,-1 4 6,0-3-1,0 3 1,-1-2 33,0-2-39,0 1 6,0-1-6,0 1 11,0-2-11,3 0-303,-2-2 130,2 1-96,-2-1-936,-1 0-374,0-4-23,1 3 1602,0-3 0,0 4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4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5991,'8'14'0,"-1"-3"0,-7-11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5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4061,'16'59'43,"1"1"0,2 2 0,-3-9-3,-2-15-40,13 22 1454,-10-24-1449,7 10 6,4 1 1106,-4-12-1117,6 11-11,6-3-28,-11-8-6,11 7 50,-8-4 1,-9-11 1120,1 5-1070,-7-4-452,-4-8 407,3 9 6,4 4-17,-3-7-5,7 10-1,2-4 34,-6-8-22,4 4 38,-3-10 2559,-6-7-2564,40 46 1598,-16-12-1637,13 12 0,-20-19 0,-18-26-740,2 2 740,1 1 0,-4-3-5,22 20-1,-1 0 6,6 5 6,4 7-23,-23-27 11,7 9 6,-15-17 6,-3-4-12,-2-1 1510,-1-1-1510,-2-1 0,1-1 6,-2-1 0,2 1-11,-1 0 62,0-1-46,1 0 1,0 1 39,1 0 44,2 4-78,0-2 6,2 4-6,-4-5 29,2 4-35,-2-3-5,1 3 6,-1-3 11,0 2-6,0-1 0,0 0-11,-1-1 11,2 2-5,-2-1-1,5 3-5,-5-4 0,4 4 6,-4-3 0,2 1 5,-1-1-6,-1-2-5,1 2-5,-1-2 5,1 3 0,1-1 5,-2-1-5,2 0 6,-3-1-6,2 0-6,-1 1-10,0 0 10,0-2 0,2 2-50,-2-2-386,5 1-471,-1-1 913,5-2 0,-8 3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1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3355 0 8427,'2'8'875,"0"-3"-579,2-5-206,-3 0 1584,3 0-1758,-4 1-207,-8 4 157,-18 12-3269,2-2 3403,-30 19-2213,22-14 2213,-25 17 6,24-18-57,-29 14 57,9-10-118,5-3 0,-1 1-73,-17 6 185,12-4 0,1-1 90,-1 2-20,6-4 0,-1-1-1436,-6 2 1372,-37 9 33,39-14 36,1-1 1,-1 0-121,-2 2 39,4 0 1,-1 1-40,-18 11 17,-14 8 28,22-9-45,0-3 73,9-8 40,-6 3-63,11-5-78,12 0-33,9-1 106,5-3 39,-17 8 35,9-4-180,-13 5-56,9-5 66,-21 12-721,16-8 980,-24 13-169,28-13-375,-18 8 1348,24-12-799,-23 12 1416,15-11-1634,1 2-17,-4 0 67,24-10-84,-16 8 843,17-8-759,-15 6-1798,9-4 1775,-22 10 68,14-9-1020,-9 8 987,-2-3 1175,8-2-1159,-23 8 826,-30 8-728,27-8 0,0 1 2193,-35 10-2285,3 4 22,71-29 3425,2-2-3587,11-4 89,5-2-56,-1 1 73,1 0 40,-7 2-7,3 0-33,-9 4-56,-3 6 56,2-2-56,-1 1 56,7-3 0,3-4-50,-3 4 50,5-4-84,-6 7-56,-18 19 179,5-5-73,-7 5 46,19-19-91,8-11 6,1 1 40,-6 3 106,-1 1-34,0 0-28,2-2 28,5-3-660,2-1-186,-1-7 807,11-12 0,-8 8 0,8-6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2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15 4094,'-3'-8'-14,"1"2"1,2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3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3398,'-14'57'-73,"0"0"1,-8 40-1021,19-59 1088,1-10 1471,2-4-1472,0-5-27,0 3-666,3 4 699,0 2 54,3 2-70,-2-1 1808,-2-2-1860,-1 27 1,-1 4-1725,0-13 1789,0 11 1,0-2-4,0-25 1742,-1 0-1736,1-5 1387,-1-3-1387,1-9-123,-1 2-22,-2 27-2113,0-18 2292,-1 17 2035,2-21-2114,0 6 62,1-10 22,-1 27-11,1-26-39,0 15 0,1-9 16,0-11-5,0 10-5,0-3 5,0-4 3257,0 3-3257,0-9-40,0 1 498,0 1-435,0 2-119,0-3 96,1-12 0,1-7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6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8 6529,'-5'-4'868,"2"0"2061,3 4-2856,4 3 129,2 2-101,14 10-101,-4-1 0,8 8-17,6 5 17,-6-7 470,34 24-6024,-27-21 5761,33 22 1247,-8-1-1381,-9-7 382,-6-4 0,2 1 335,31 17-642,-16-18 1,2-1-149,27 10 1693,-22-19 0,3-3-1654,-17-3 1,-1-2-1736,2 0 0,0 1 1696,5 2 0,-5 0-2269,-1-3 2325,25 9-56,-36-13-5,9 3 5,-6-3 0,-10-3 2234,19 4-2200,13 2-34,-19-5-67,19 6-1987,-42-10 2054,11 5-923,3 0 923,-8-1-90,4 2 96,-10-4-6,10 8-51,18 6 1938,-7-2-1887,4 2 2508,-6-2-2564,17 9-33,-11-6 44,27 15-1250,-46-22 1290,26 14-74,-14-2 79,20 11-2268,-15-9 2189,10 4-1437,-34-20 1510,9 6 1231,-16-8-1242,9 7-16,-6-7 44,-2 1 34,-1-3 2098,-11-5-2182,3 1 3250,-4-3-3144,9 7-78,-3-4 11,9 7-79,-6-5 85,8 6 558,-7-6-671,6 3-22,2-1 129,-2-3-39,14 5 39,-12-4 6,20 7-45,-7-1 44,17 3-3363,-10-3 3358,-8-5 0,-10-2-1538,-11-2 1582,0 0-44,-2 0 118,9 4-33,-9-4-35,21 10-100,-19-9 50,16 8 28,-11-5-28,1 0 2630,0 0-2625,28 8-5,-27-8 6,28 8 2238,-29-7-2216,-4-4-28,5 4-57,-10-5 57,-2-1 63,-3 0-47,-3-3-167,-1 1-269,2 1-428,11 7 0,-8-5 0,9 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0.11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2 6792,'2'0'1277,"0"1"-2363,-2-1 1086,1-1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0.32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5913,'2'0'0,"0"1"0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0.4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8797,'3'0'-691,"-1"0"0,-2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0.5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8881,'0'0'0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1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11 6299,'-5'-5'2330,"2"1"-2089,3 3 2895,0 1-3119,-3 2-17,1 1-89,-4 12 38,4-4 57,-5 19-6,3-7 11,-7 25-50,-5 17 33,2 0-3386,0-1 3381,7-16-51,5-24-1771,-2 8 1693,-3 2-224,-8 16 246,-4 13 96,-4 21 16,4-12-5,8-16-12,1-10 18,8-27 718,-2 4-875,2-1 162,1-5 90,0 16-90,1-11 22,0 14 51,-5 8-68,2-15-44,-1 10 39,4-28 51,0 14-46,0-4 1,0 4-1,0-4 40,0 0-45,0-6 0,0 7 2952,0-1-2980,-1 2 28,-1 0-84,-2 0 84,2-13 0,-1 4 1532,2-10-1526,0 1-6,1-1 11,-3 4-112,-5 20 107,3-12 0,-6 21-6,9-26 5,-3 9-10,0-4 5,0 2 11,0 2-11,2-8-6,1-1 1,2-7-40,-1 3 56,0 6-11,0-2 6,-2 15-1,1-14-5,0 10 6,0-14-17,1-1-208,0-3 219,1-2 0,0 0 23,0 3 21,0-2-44,0 0 224,0-3-632,0 1 16,0-6-2118,2-15 1679,2-1 1,-2 0 0,1 10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2.6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16 30 6703,'-4'-4'-56,"0"0"11,4 4 375,-1 0 79,1 1-336,-2 0-168,2 0 638,0-1-549,0 1-67,0 0 12,0 1-1378,0-2 1439,2-2 33,-1-2-128,2-2-123,-2 2 106,-1-1 168,0 2 128,0 0 52,0 2 458,0 1-856,-1 0-96,0 0 73,-1 0 275,0 0-51,0 0 213,-1 2-179,2-1-73,1 2-179,0 0 179,0 0 145,0 1-262,2 0-85,0-1 219,2 1-12,-2-2 40,3 0-45,-2-1-112,2-1-162,-1 0 50,-1-1-28,0 0 252,1-4 0,-3 4 0,1-2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3.5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7 6 5924,'1'5'437,"-1"-1"-163,0-4 96,0 0-264,-3-1 96,2 1 16,-3-1 1,4 2 72,0 2-129,0 1 12,0 1-62,0-1-219,1-1 107,2 3 0,-1-2-56,1 0-28,2-1 23,-3-1 5,3 0-51,-2-2 96,1 0-22,2-1-287,-1-2 220,-1 0-337,-2-6 538,-2 5 100,-1-2 46,1 4 33,-4 1-409,1 0-129,-3-1 202,1 0 112,-1 0 717,0 2-723,3 1 34,0 1-817,16 1 671,-8-2-44,8 1-28,-12-2 89,-1-1-118,-5-2 275,1 2-5,-5-1-57,5 2 96,0 1 117,3 1-465,0-1-89,0 0 241,1-1 22,2 0-84,-1 0-123,2 0-241,0-1 364,-1 0-124,0-4 236,-5-2 0,3 2 0,-4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04.2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 0 7067,'-3'3'268,"2"-2"-161,2 0-214,1 1-178,0-1 190,0 3 95,0-1 274,1-1-274,-2 0-286,3-3 186,-2-5 105,1 2 415,-2-2 67,-1 5-184,0 1-298,0 2 1,0 0-6,0 1-79,2-1-755,2 1 784,-2-1 50,2-1 5,-4-1 12,1 0-11,0 0-73,0 0 134,-5 0 683,0 5-1847,1-3 889,1 3-139,7-3 347,0-2 0,-3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13.6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32 29 7514,'-2'-4'420,"0"1"-179,1 3 897,1 0-1385,-2-2 101,1 1 23,-2-2 33,-1 0 90,1 0 0,2 0 17,-1 0 56,2 1 5,-1 2 802,1-1-835,-1 4-107,-1 2 62,0 1-184,-1 0-24,2-4 130,1-1-500,0 0 640,0-1-51,0 2 101,0 0 17,0 1-123,0-1-12,0 0-117,3 0 84,3 0-57,1-2-195,4 1 162,-4-1-78,2-2 202,-6 2 10,0-2-5,-3 2 331,0 0-421,-4 0 84,3 0-66,-5 0 38,4 0 34,-2-1-67,1 0-107,0-1-22,1 0 196,0 0-95,1 0 67,3-3-34,0 1 51,2-2-134,0 3 83,-1 0 62,0 0 185,-2 3-17,0 0-168,-3 0-11,1 0 5,-1 0 6,1 0 218,0 0-50,-2 1-162,1 1 44,-1 1 208,1-1-79,0 1 96,1 1-309,0-2-263,0 1 264,1-2-1770,0-1 2055,1 2-180,-1 1 936,-2 8-1232,0-5 224,0 3 0,1-7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4.69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20 44 6591,'1'5'347,"0"-1"-84,-1-4-381,0 0 29,-2 0-68,1-1-50,-2 1-196,-2-4 403,2 2 22,0-3-28,2 3-318,0-6 458,2 6 202,0-5-224,0 5-129,2-2 17,-2 2 392,1-2-185,-2 4-100,1-1-107,0 1 17,-1 2 207,1 0-23,-1 1-481,0-1-140,0-1 415,-1-1-7,0-1 7,-1 1-264,-1-2 196,0 1 84,1-1-106,0 0-39,2-1 179,0 0-45,1 1 44,5 0 18,0 2-51,0 0 23,-1 0-101,-2 4 386,-1-1-414,-2 3 100,0-3-5,-1 0-45,0-1-442,-1-1 454,1 0 33,0 0-392,-2-5 375,2 1 118,-2 0-40,3 0-44,0 3-17,0-2 0,0 2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4.99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0 6008,'10'10'291,"-5"-4"-425,-1 1 134,-4-5 246,-1 0-251,0-1-174,-3-2 173,0 0 6,0-3 0,1 2-67,1-2 67,2 1 0,0 1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5.1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6092,'1'4'784,"-1"-1"-767,0-3-404,0 0 1,0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5.44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6182,'3'0'330,"10"3"-179,-9 0-151,8 2-106,-11-1-532,-1 2 638,-2 13 0,2-11 0,-2 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6.09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21 1 6143,'1'4'347,"-1"0"-302,0-4 375,0 0-303,2 11-33,-7-7-95,1 7-263,-3-10 111,2-1 163,4-3 0,0 1-257,1-5-365,0 2 622,0-3 0,0 5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6.34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 6333,'1'4'291,"-1"0"-912,0-4 621,0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4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1314 1 11637,'-1'15'56,"0"-3"-51,-5 5 46,-1 0-5650,-3 2 5605,1 0 1402,-1 0-1408,2-2 866,-1 0-872,-1 5 12,-2-1-1,-7 16-2262,-20 27 2268,2-6 51,-5 8-73,6-12 11,14-22 50,-13 27-22,2 0-93,6-12 1,-1 2 64,-17 28 2280,0 0-2095,10-21-79,20-34-16,-7 15-90,16-27-6,-1 1 3392,1 1-3391,-4 0-1,0 6 6,-12 13 0,5-3 62,-13 19 39,13-22-28,-2 4-34,7-10-44,5-8-1,-1 4 0,4-6 1,-2 2-1,-1 3 6,-1 3 0,-3 3 51,-5 9-40,3-9 224,-6 11-229,9-19-6,0 1 0,5-9-73,-1 4-162,-7 9 235,5-4 0,-4 7 5,9-14 102,1 0-107,0-2 5,1-1-16,-14 17 17,4-3 38,-9 14-44,9-15 0,1-3-72,3-2 66,-2 0-33,0 4-84,-29 36 167,12-16-44,-12 15 0,21-31 0,12-13 6,-16 20-6,12-15 0,-14 17 0,18-23-6,-2 2 6,1-1 0,-6 10 6,-2-1-40,3 0 40,-1-3-6,9-8-17,-2 2 17,2-3-45,-3 4 12,1-1-18,-1 1 6,1 1 34,-2-2-90,-6 11 45,6-8 17,-4 4 33,8-9 23,2-3-17,0 1 6,-1 0-1,2 0 6,-1-1 1,0 0-12,0 0 0,-2 1 5,2-1-5,-1 1 6,2-1 55,-1 0-217,1 1 32,0-1-948,0 1 1,0-1-1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6.54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26 3 6227,'5'8'-493,"-1"-1"1238,-4-7-695,-7 2-296,1-3-135,-6-2 213,6-2 168,3-2 0,3 5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6.7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 6512,'5'3'381,"-1"0"-140,-4-3-456,0 0 0,0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29.44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13 35 7688,'3'1'-806,"-1"0"968,-2-1 717,-2 0-588,1 0-291,-2 1-50,3-1-907,0 0 397,-1-1 1170,1 0-616,-1 0-61,1 0-62,2-1 6,0 0 118,3-2-135,-2 1 140,2-2 39,-3 1-487,0-1 386,0 1 314,-2 1 11,1 2-61,-1 1-224,0 2 22,-1 1 201,-1 1-78,0-1 101,0 0 67,1-1-380,0-1-297,1-1 386,0-3 11,0 1-11,0-3 0,-1 3 162,1 0 0,-2 1 12,0 0 364,-2 1-382,2 0 1,-2 0-151,2 0 139,-1 0-145,2 0-229,0 0-494,0 0 819,0 0-91,1 1 124,-1 1-219,1 3-419,2 0 296,0 1 140,2 0 68,0-3 10,-1 0 46,-1 0 167,1-1 734,-2-1-896,1 0-56,-2 0 224,0-1-224,2 0-28,3-1-101,4-1-22,1-1 39,-1-1-11,-3 2 184,-3-2-38,-3 4-96,-4-1 168,1 1-89,-3 1 106,3 0 84,-1 0-62,1 1-347,-2-1 202,3 0-45,-2-1 56,4 0-179,0 0-90,1 0-319,2-1 387,-1 1-74,1-1 275,-2 1 571,-1 0-425,-2 1 5,-1 1 577,-6 4-633,4-2-425,-1 0-1075,4-3 906,2-1 499,3-1 0,-2 0 0,2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31.6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49 85 6736,'-2'2'1551,"0"0"-1439,-5 4 90,6-5-202,-6 5-151,7-6-180,0 1 23,0 0 45,0 0-67,-1 1 347,0-1 83,0 1-33,1-2-195,-1-13 89,2 7 39,1-11 39,0 12-39,2-1-62,-2 5 264,-1-1-51,0 2 543,-1 2-582,0-1-11,-2 3 246,0-1-218,-1-1-269,0-1-263,-1-3 588,-2-6-62,1 2 258,-3-5 62,6 7-426,-1 1-230,2 3 168,1 0 17,3 0 28,-1 1-218,10 3 138,0 0 24,4 0 17,-5-1 11,-6-2-17,-6-1 118,-1 0 39,-4 0-21,3-1-147,1 0 50,1 1-118,1 0 169,-2 0-28,0 0-169,-3-5 152,2 2 12,1-5-399,2-2-94,0 2 61,0-2 140,0 5 1209,0 2-436,0 1-347,0 7 297,3 9-589,-1-2 141,1 2-68,-1-9 16,-1-2-66,-1-1 28,0-1-124,0-4 197,0-2-146,0-1-51,1-2 432,-1 5 235,1 1-257,-1 8 375,0 2-583,0 5-285,1-5 43,0-3-877,6-6-359,0-2 1495,3-1 0,-5 1 0,-2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34.24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28 51 9598,'1'-3'-796,"-1"1"768,1 2 309,0-1-225,-2 6-33,-3 1-209,2 0 124,-1-2-50,2-6 112,2 0-78,2-10-62,-1 5 28,2-5 134,-3 7 180,-1 1 376,0 3-265,-2 1-318,1 1-158,-3 2-22,1 1 230,0 0 6,0 0 55,2-2-106,0-1-291,0 0 167,1-3 118,0 1-156,0-6 162,-1 4 50,1-3-61,-2 4-39,1-1 44,-1 2-117,1-2-45,-1-1 89,1 1 79,0-1 23,1 3-12,0 0 51,0 3-51,0 3 67,2 1-117,-1 0-34,1-2 40,3-2-29,-1 0-140,4-1 152,-5 0-17,1 1 56,-2-1 11,0 0 0,-1-1-549,0 0 258,0 0 291,-1-2 1086,0 0-868,0 0-178,0 1 200,0 1-245,1 0 5,1 1-56,3 1 56,-1 0 0,-1 0-17,-1-2 11,-2 1 674,-9 9-1106,7-7-783,-5-3 678,9-6-554,7-9 1074,1 8 897,-1 1 128,-2 4-728,-6 2 1,-4 2-141,1 0 393,-5 4-487,0 1-394,1 0 40,2-1-1091,3-2 335,1-3 1070,0 2 0,0-2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37.61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40 6154,'5'3'-420,"-2"0"1898,-3-3-879,0 0-604,0 3 100,0-1 28,0 2-179,0 0-190,0-2 61,0 1-28,0-2-487,0 1 504,0-2 207,0-8-11,0 2-156,0-10 156,0 6 470,0 1 275,0 5-689,0 5 5,0 5-33,0 0-28,0 3 711,0 4-1657,1-10 935,0 5-73,5-16-56,-3 5 95,7-3 476,-8 7-39,3-1-157,-5 6-195,0-3-85,0 4-134,1-5-57,-1-1-335,2-1 566,0-2 22,0 1-6,0-2 1316,-1 3-1327,-4 1 185,-2 2-135,-2 0-39,2 0-677,2-2 246,4-1-420,3-3 734,-1 1 100,3-3 532,-5 4 286,-1-1-761,-1 0 234,-3-3-27,0 0-124,0 1-83,2-3-35,2 2-16,1 0 0,3-3-5,0 3-74,0 0 646,-1 3 194,-2 1-1690,-1 1 901,0 2 28,0 3 129,0 1 117,-3 5-207,1-6-179,-1 2 79,2-5 61,0-2-623,1 0 685,0 3 370,0 2-102,0 0-128,0 1-202,0-4-655,-1 0 195,1-1-235,0-1-615,2 0 1310,-1 0 0,1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40.294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35 58 5935,'1'5'2223,"0"-2"-1892,-1-3-1714,0 0 2491,-3 7-979,2-4-218,-3 7 77,3-6-94,0 1 106,0-3 50,0-1-106,1-1 96,0-11 122,0 8 135,0-9-292,0 12-212,0 0 235,-5-5-56,2 1 6,-4-6-337,4 4-21,-1 1 318,3 2 1087,0 2-1115,3 2 17,2-5-218,3-8 224,-1 2 336,2-2-101,0 20-157,-2 0 17,0 8 90,-4-6 173,-1-3-330,0-2-23,-1-3-929,0-2 1192,-1 1 163,0 2-72,-1 0-186,2 1-117,-1-2-583,1-3 460,0-1-225,0-1 292,0 0 207,0 2-33,0 8 251,-3-2-319,1 2 17,-2-4-112,0-3-61,1-1 55,-1-2 90,3 1 11,0 0-112,1 0 73,1 1-341,0-2 22,0 2 196,1-2 414,-1 2-129,1 1-39,-1 1 152,0 2 10,0 0-229,0 0-56,-1-2-78,0-1-516,6-5 415,-2 3-28,8-3 207,-6 5 425,3 0-240,-5 0 426,0 1-595,-4 0-346,1-1 509,-3 0-72,0 0 409,-1 0-259,2 0-1467,0 0-700,0 0 1910,-1-3 0,2 1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43.9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22 20 7033,'7'-1'1641,"-2"0"-1265,-5 1-46,0 0-740,1 1 181,-1 0-337,1 0 493,0-6 73,-1 2 40,0-4 273,0 4-206,0 1-51,0 2-17,0 0-11,0 1-28,0 2-67,1 3 61,1 1-134,0 1 140,-1 3 0,0-3 134,-1 0-134,0-5 0,0-2-504,0 0 504,0-5 0,0 1-386,0-10 386,0 8 0,-1-4 50,0 9 382,-1 0-24,-2 1-833,1 0-415,-1 3 1282,0 0-246,-1-1-369,0-2-18,1-3 191,2 1 17,0-2 95,2 2 0,0 0 67,0 0-156,-2-2-29,1 2 286,-1-3-358,1 4 78,0 1-28,2 2 61,1 0-33,1 1 0,0-1-5,-1 0 21,-1-2 74,-1 0 263,0 0-342,0-1-694,0 1 498,2-1 185,0-3 185,1 3-79,-2-3-162,-1 3 67,1 2-11,1 2 90,2 1-51,-1-1 28,-1-1-27,-1-3 49,1 0-55,-2 0-29,2 1-5,-2 0-336,0-1 381,1-1-45,0-2 0,0-1 0,1 0 0,0 0 0,-1 0-89,5 1 89,-2 3 100,1 2 119,-3 4-219,-2-2 50,2 1-520,1-3 279,1 0 119,1-2-175,0-1 247,3-2 0,-4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46.21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47 47 7117,'2'8'593,"-1"7"-497,-1-12 139,1 6-17,-1-7-195,1 1-606,-1-1-329,0-5 912,-1 0 61,-2-7 1,1 2-23,0 1-33,2 2 5,1 4 202,1 0 867,0 1-861,-1 0 184,-1 1-302,0 0-79,-1 1-89,-2-1-101,0-3 22,-1-3-16,1-1 156,0-1-123,1 1 124,1 2-68,1-2-218,0 1 688,0 1-83,0 0-157,-1 5-152,-1 1 461,-2 1-466,0-1 0,-3 0-196,4-1-158,-3 0 63,4-4 62,2-1 133,2-1 136,9 0-40,-4 4 268,4 0 130,-7 1-392,-1 0-174,0 1 168,-2 0 5,3 1-5,-3-2 17,1 2 50,-1 0-16,1 3-18,-2-2-38,1 1 5,-1-4-2078,0 1 2767,-1 1-398,0 0 403,-1 2-1058,2-2 110,0 0 0,0-2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48.76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38 2 6294,'-2'-1'157,"1"1"1248,1 0-985,-5 1-106,4 0-309,-3 1 85,3 0-180,0-1 17,0 1-184,-1-2 128,1 1 129,-1 0 95,1 1-89,-1 1-6,0 2-331,-1 1-296,1 2 101,-1 0 560,1-2 223,1-1-934,2-6 447,2-6 157,0 1 62,3-9 17,-5 9 44,1-2 224,-1 6-22,-1 1-156,1 0-225,-1 0-140,0 1-330,0-2 996,0 2 186,-1-1 273,-2 2-508,1-1 10,-2 2-448,3-1-833,0 0-466,1-1 1383,2 0-128,0-1 134,1 1 0,-1 0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9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809 1 7106,'8'7'851,"-1"-2"-610,-7-5-45,0 0 650,4 1-180,-2 0-475,2-1 1534,-4 0-1703,0 2-5,-3 4-12,-1 5-5,-2 2 0,-2 3 0,1-1-5,-2 3 5,-1 6-39,0 4-1,-1 4 74,-5 19-1727,5 4 0,-1 3 1709,-5 21-1150,6-24 0,3-4 1134,3-12-1130,-1 0 1119,-1 7 11,-2-2-6,-3 11 1782,3-25-1686,-1 5 2069,5-16-2103,-5 9-45,3-8 6,-10 33 11,7-26-180,-18 49 2619,-3-9-2411,-10 14-50,4-15-6,6-17-3116,8-12 3279,-1 3 5,-8 17-2010,8-14 1842,-4 10-6,9-19 14,-8 10 1,0 0 64,7-10 5,-26 37-72,43-67 2229,1-2-2235,2-1 3526,-5 5-3526,2-3-22,-6 7-85,0 8 107,-1 2-5,-7 15 5,9-19 11,-1 1-11,8-16-6,-2 4-5,1-2-39,-1 3 44,1-3 0,0-1-22,1 0 28,-3 5 0,2-3-123,-3 6 118,4-5-63,-3 4 74,2-3 0,-3 5-6,2-4 0,-1 4 5,2-6-10,-3 7 5,2-6 5,-5 13 6,5-12-61,-2 4-40,4-10-1198,1-1 1288,10-17 0,-8 13 0,8-13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49.84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0 6663,'3'2'28,"-1"-1"0,-2-1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0.91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22 57 7212,'-12'-29'230,"2"6"-253,12 21 23,0 1 6,3 1-17,-2 0 61,2 0-44,-2 0 94,2-1 1,-3 1 202,1-1-158,-2 1 62,-1 1-391,0 2 223,0-1 291,-1 1-117,0-2-207,0 0 33,1-1-353,0 1 118,0 0 196,0 2 39,0-1 6,0 1-162,-1-3-315,-1 0 96,0 2 146,-1-1 151,1 3 45,1-1 313,0 0-319,1 0-207,0-3 201,1-1 118,1-1 481,0 0-385,0 1 268,-1 2-807,0 2-1449,2 1 1780,-1-1 0,2-2 0,-2-1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2.81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34 6938,'3'2'800,"0"-1"-396,-3-1-281,3 0-123,-2-1-73,4 0-89,-4 0 27,1-1 135,0 1 146,-1 0 257,1 1-17,-2 0-492,1 0-6,0 2 157,0 0-45,0 1 0,-1 1 5,0 0 85,0-1 72,-1-1-363,0-1 22,0-4 240,2-3 23,2-2-84,0 1 0,0 2 101,1 2-90,0 1-11,2-2-78,-1 3 22,0-2-39,-1 2 78,-1-1 22,-2 1-5,1 1-16,-2 0-220,-3 1 276,1-1 105,-3 1-83,3-1 44,2 0-195,-1 0 55,0-1 28,-1 1-27,-4-2 33,1 2 112,-4-2 179,4 1-369,1 0 66,3 1-234,1 0 319,0 2-146,0 1-61,0 2 134,0 0 369,0 4-262,1-4-51,0 2 12,0-7-68,-1 1-404,3-1-364,2-6-368,1 0 1136,0-2 0,-3 3 0,-2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4.94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43 19 7699,'0'1'-330,"0"0"666,0-1 140,6 0 285,-4 0-396,4-1-253,-5 1-78,0 0-29,-1 1 23,0 0-28,0 1-431,0 1 190,-1-1 11,-1 1-957,-5-1 649,-2-4 1210,2 1-672,1-1-168,6-1 40,0 0-455,0-3 314,0 1 135,0-1 929,0 3-381,-1 1-117,1 1 11,-2 2-269,1 0-39,0 1-156,-2 3 228,1-2-408,-3 0 331,1-2 61,-1-1 28,4 0 168,0 0-51,4 0-89,1-1-11,3 1-56,-3 0 11,1 0 118,-1 4-337,-1-1 163,-1 1-73,-2 0-251,-2 1 324,0-2-79,-1 2-44,2-2-431,0-1 554,0-2 0,0 0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7.2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44 22 6137,'0'3'1881,"-1"0"-1371,1-3 180,0 0-326,-2 0-364,1 0 0,-1 0-28,1 1-17,1-1 11,-6 0-55,4 0 83,-4 1-454,2-1 242,-1-1 279,1 1 1,-1 0-57,4 1 231,-2 4-315,2-2-83,1 2-62,2-4 157,0-1 67,1 0 89,-2 0-33,0 0-61,0 0-7,-1 1-88,4-2 139,-2 1-45,2-1-335,-3 0 44,-1 1 22,1-1 231,-1 0-40,0-1-51,1-2 63,-1 3-186,1-3 152,-2 3 402,-2 0 410,1 1-393,0 0-497,1 0-712,1-2 890,0-1-27,-1-5 150,1 4 275,-2-3-34,2 6-755,-1 1 990,1-1-800,1 1-246,1 0 453,3 0 0,-2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8.2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 6 6585,'-1'-4'-599,"-1"2"599,2 2 0,0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8.34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5734,'0'0'0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9:59.4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25 32 6277,'5'4'2682,"-2"-2"-2423,-3-2-114,1 2-145,-2-1-11,1 1-51,-1-1-1142,0-1 1019,2-2 241,1-1-11,1-1 11,-1 1-51,-2 3 169,1-1 89,-1 1-179,-1 2 67,-1-1-218,-2 2 67,1-1-190,-1-1 50,1 0 78,0-1 17,0 0 45,1 0 56,1 0 129,0 0-241,1 0-246,0-4-1093,0-6 1037,0 0 1943,0-1-1513,0 7-72,0 3-929,0 1 2385,-1 3-1193,0 0 85,-1 5-348,2-4-22,-2 1-248,1-3 203,-1-1 67,1 1 89,0-2-89,0 1-364,1 0 45,1-2 101,0-2 78,2-1 213,-3-2 363,1 3 186,-1 1-1137,0 2 515,0 8 0,0-6 0,0 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1.9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5 0 8875,'-2'0'-145,"0"0"145,2 1 28,0 0-28,0 0-947,0 1 564,0-2 1,0 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3.97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11 7195,'5'1'-806,"-1"0"806,-4-1 1534,0 0-2346,1-3 812,0 0 0,0-1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02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2351 5550,'9'8'-560,"-2"0"2453,-7-9 2365,0 0-3668,0-3-635,0 2 228,1-5-183,2 2 984,14-18-984,-3 5 16,21-26-3396,-7 9 3430,9-9-2318,-9 13 2284,6-5-1527,-15 15 1522,16-20-1008,1-11 997,-5 8 0,4-6 16,-4 12-10,5-4 0,3-3 5,14-12 0,-7 8 499,-11 12 0,0 1-504,11-11 1511,15-13-1478,-35 35 441,18-18-469,-19 18 2518,30-32-2529,-26 28 0,29-30 0,-28 32-6,30-32 12,-28 28 2673,29-25-2679,-32 29 0,20-18-5,-8 5 10,12-8-3391,-11 8 3386,7-5 6,1-2-6,-10 11 5,14-14-10,-27 26 5,1 1 5,-10 9-5,-13 10 39,0 1 12,-4 3-57,0 0 3387,2-4-3387,8-8 6,13-15 0,-3 6-5,4-7 5,-12 16 0,-1-1 17,32-39-17,-27 30-6,29-32 6,-36 42 6,6-6-6,-2 1 5,0 1-10,6-8 5,-8 11 5,7-11-5,-9 11-5,11-12 10,-10 13-10,7-9 5,-10 14 0,5-7-6,0 2 6,5-4-6,4-3 6,-3 2 6,-3 4-6,-5 3 0,-7 7 11,1 0 6,-4 2-28,0-1 0,2 0 11,-1 0 5,5-1-5,-5 1 0,2 0 0,-4 2-11,1-1 11,2 0 0,1-2 0,3 2 0,-2-2 0,1 1 0,-2 0 6,1 0-6,-2 0 0,-1 1 0,1 0-6,0 0 6,5-2 0,3-1-3392,9-4 3386,-7 1 6,3-1 0,-10 5-22,0 1 22,-3 0 6,2 2-34,-4-1 5,1 1 3415,-1 0-3392,3-1 0,-1 0 6,2-1 11,-2 1 16,-2 0-55,1 0 27,1-1 7,3 1-1,-1-1-616,0 1-2156,-5 1 2761,-6 0 0,4 0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4.9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7022,'1'4'901,"1"-1"-285,-2-3-906,1 0 1,-1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6.14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8 5 6445,'-4'-3'476,"1"1"-1047,3 2 503,0 0 1,0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7.5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6630,'2'1'-224,"-1"-1"0,-1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7.69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8 7722,'2'-4'-226,"-1"0"0,-1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08.69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6977,'3'3'2073,"-1"-1"-1525,-2-2-508,0 0-225,-1 1-73,1-1-67,-1 2-224,1-1 549,0 2 0,0-2 0,0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0.94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7352,'3'1'-348,"-1"-1"1,-2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1.01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7207,'3'1'-322,"-1"-1"0,-2 0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1.09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6148,'4'2'0,"-1"0"0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1.6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41 59 5603,'4'2'1770,"-1"0"-1813,-3-2-24,0 0 944,-18 3-877,12-2-728,-14 1 412,17-14 80,5-2 11,2-4 225,8 2 0,-6 12 0,1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2.44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6512,'2'2'5,"-1"0"1,-1-2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30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0 6411,'12'4'1042,"-2"-1"-701,-10-3 2869,0 0-3210,0 3 0,0 2 0,0 8-34,-1 0 74,-3 14-1,0-7-3420,-2 10 3431,-1 6-33,-1 11-28,2-10-28,1-1 0,4-21 33,1-3 0,-3 7 6,2-6 0,-2 4 6,-1-1-6,1-4 17,-1 4-17,3-4 3392,0-3-3387,0 5 7,0-1 27,-1 0-39,1-1-6,-1-3 1,1-1 5,-1 1-12,-1 6 12,3-4 17,-3 6-17,2-5 6,-1 0-1395,1-2 1394,0-2-5,0 1 12,-1-1-12,0 5-456,0-4 462,2 0-6,0-4-6,0 0 1324,-1 0-1313,1 0-5,-1-1 39,1 3-55,-2 10-1030,2-5 1051,-4 16-666,2-12 661,-2 9-11,3-13 22,-1 2-22,0 10 11,1-12 16,-4 43-10,3-27-17,-2 17 11,3-20 11,-1 0 1428,0-6-1439,1 3-11,0-8 50,0 4 756,1-4-795,-1 2-11,-3 10 6,1-10 16,-4 30-17,4-31 6,0 11-11,2-22 11,0 5 0,0-1 0,-2 9 0,2-8 28,-1 1-39,1-3 11,1 3 0,-1 4 0,-1 3 0,-1-6 0,1-1 0,1-8 5,0 7 1,-1 5-12,1-5 1,-2 9 5,2-15 0,-1 2 5,0 3-10,2 5 5,-1 2-6,0-2-5,1-6-6,-1 0 12,1 2 5,0-3 22,0 17 17,-1 0-56,0 11 12,0-5 5,0-12 5,1-10-10,0-5 5,0 0 0,0-1 0,0 4 5,0 0 1,0 1 0,0 0-6,0-4 0,0 2 0,0 4 0,0-4 0,0 3 0,0-6 5,0 1-16,0-1 28,0 0 22,0 1-621,0-9 582,0-13 0,0 7 0,0-6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3.39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166 88 6613,'2'2'-375,"-1"0"868,-3 23 72,-1-16 73,-9 19-649,3-24-683,-7-9 543,8-2-68,-1-8 85,5 0 44,2 2 124,5-1 0,-1 7-34,3 3 0,-3 3 548,1 1-273,-1 0-91,-1 0-55,1 2 330,-2 2-369,1 2-118,-3 0 17,-1-2-28,-4-1-12,0-3-94,-2-2 89,2-3 56,2 0-68,1-4-38,3 3-124,0-3-111,1 0-314,0-8 655,0 6 644,0-7 302,0 14-946,-1 0 0,1 7 129,0 0 369,0 4-481,0-1 39,-4 4 12,2-6-62,-3 1-12,3-4-51,0 0-576,-5-5 443,2-1 106,-4-3-134,6 1-46,-1-2 259,3 4-74,4 0 135,1 6 45,4 4 157,-4 2-258,1 2-157,-7 2 146,-1-6 11,-6 3-67,1-4-197,-6-1 264,6-2 56,0-1 56,5-1-56,1-1-56,1 0-173,1-2-471,0-2 168,1 1 476,1-4 0,0 5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3.59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27 1 6316,'-5'32'1154,"-2"-9"-1703,2-19 465,0-4 6,4-5-23,1 1-202,-1-2-318,1 1 621,-1 0 0,0 2 0,1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3.744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36 0 6367,'0'27'1875,"-3"-2"-2188,2-13 78,-4-3-213,1-11 448,-7-8 0,7 5 0,-3-5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3.91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1 5784,'0'0'0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4.71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71 6227,'7'2'1371,"25"-19"-1046,-16 6-112,17-13 235,-15 14 130,7 4-662,7 2-4353,-2 3 4179,0 4 561,-17 0-583,6 6 325,-12-3-364,3 1-700,-7-4 1019,0-1 0,-1-2 0,-1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6.04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0 201 7431,'5'2'83,"-2"0"-323,-3-2 458,6 11-33,-4-9-180,4 9-5,-6-11 0,0-2-44,0-2 38,1-1-509,1-7 459,0 2 56,0-1 532,0 3-107,3 10-279,-2-1 106,2 5-11,-1-1-124,-2-3-122,6-6-174,0-8 156,1-1-44,0-4 67,-6 10 0,3-1 442,-1 7-397,1 3 230,3 11-275,-4-3 56,3 7-274,-5-10 122,1 0-94,-2-10-90,3-14 168,-2 3 39,1-11-106,-4 0 139,0 6-396,4-11-3242,5 7 3863,-2 5-203,5 5 348,-3 15-420,-1 3-178,3 10 340,-6 4-245,0-4-6,-6-2 173,0-12-11,-2-3-100,1-8 10,1-3 96,-1-1 84,5 2 0,0 7 167,4 0 3270,-2 4-3224,1 1 353,-2 2-706,0 3 67,-1 1-89,-1 4-759,-21 11 0,14-13 0,-14 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6.66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22 28 6462,'-2'-1'487,"1"-1"762,1 2 168,-8-5-1333,6 4-78,-6-5-79,8 5 107,5-2-40,-1 1-140,4-2 51,2 3 95,-1 0 196,6 4-151,-6-1 89,2 3 6,0 4-151,-6-5-34,3 3-1103,-8-7 1148,2 0 33,-1 0 118,3 0 102,4 0-214,0 1 57,5 2-96,-3 2-62,2 2-292,8 7-178,-8-7-1069,5 3 1601,-12-9 0,-1-1 0,-3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7.417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78 7179,'0'3'-62,"0"1"23,0-4-6,0 0 650,8-7-426,-4 2 246,9-9-245,-8 5 88,4-5-167,-2 6 6,10-5-102,-4 7-5,3 0 23,-6 4 16,-5 2 712,-2 0-650,-1 0-12,-1 0-33,-1 4-95,1-1 39,0 2-106,0-2 11,0-2 89,1 0-117,-1-1 123,0 0 89,2-1-49,-2 0-24,2-1 40,-2 2-112,1-1 56,1 1-106,0-1 100,0 1-341,1 0-1322,5 0 582,-4 0 1087,2 0 0,-5 0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8.09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 7834,'0'3'151,"0"-1"-297,0-2 331,7 0-146,1 1-39,4 2-84,-2 0 179,-1 4-83,-3-3 66,0 0-78,-4-3 168,-1 0-185,-1-1-95,1 0 112,1-2 34,0 0-23,1-1 51,-1 0 156,2-1 28,1 2 226,40 20-2724,-29-12 2252,27 14 0,-40-20 0,-3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19.26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165 48 8360,'6'1'-1153,"0"-1"1018,-6 0 130,0 0-40,-7-11 45,5 8 50,-6-9-50,7 10 79,0 1 38,0-1-111,0 1 72,-1 0-72,1-2 139,0 2 258,0-4-145,1 3 50,-1-1-308,0 2-78,-1 1 78,-1 0 207,-1 1 39,0-1 35,-1 4-85,3 0-140,0 0-50,1-1-6,1 0-219,0 2 74,1 1 139,-1-1 6,1-3-46,0-1-15,0-1 55,-1 0-229,1 0-90,-1 1 376,-1 0-1,-5 1 1015,-14 9-1060,10-6-5,-8 6-162,17-9 128,0-1 57,0 1-23,1-1 0,0 1-51,0-1 23,0-1-5,0 1 27,-3 0 6,0 1 0,-1 0 11,-4 0 1,4-2-349,-15 7 247,12-3 90,-8 7 11,11-6 298,1 2 72,1-2-291,2 0-931,2 7-1175,0-8 2016,1 4 0,-2-8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4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512 0 6423,'9'7'168,"-1"-2"-163,-8-5 4521,0 0-4403,-11 0 6,-54 33-3555,19-10 3420,-27 17 6,44-14 0,19-16 0,-3 4 6,-4 2-1793,5-5 1792,-7 6 1,10-8 0,-1 3 10,-7 6 2497,5-6-2513,-5 5 0,-10 9 0,14-14-6,-16 19-719,17-15 725,2-1-769,0 1 769,4-5-6,3-3 6,-5 6 0,4-5 0,-4 5-16,0 12-1,2 41 11,-2-9 3037,6 13-3037,-2-14 1170,4-5-1158,-2 5-6,2-9 5,0-7-10,0-13-1,-1 5 6,0-9-2338,0 0 2338,0-9 0,1 5-11,-1 49 5,-1-25-25,2 17 1,-1 1-2661,0-8 2646,1 0 1,0-1 1602,0-10-1592,0 24 29,0-23 5,0 9 0,0-8-2274,1 13 2268,0-30 297,1 9-297,-1 2-1609,-1-8 1615,0 25-45,0 10-5,0-18 1642,0 12-1754,0-27 128,0-4-318,0 20 352,0-19 379,0 9-385,0-3 1,0-13-46,0 6 1,1-4 61,2 12-11,0-5-45,-1 22-1597,0-16 1647,-2 8 1,1-15 0,0-6 1642,2-7-1643,3 12-10,-1-11-96,2 9 101,-5-17 0,3 6-39,-2-8 44,0 12 40,-1-10-39,0 10-6,0-12 0,2 10 1923,4 14-1912,-2-10-11,3 19 0,-8-28 6,3 10 3414,1 12-3415,-1-9-5,4 23 0,-4-29 12,1 10 38,-3-19 6,2 6-50,0-4-6,3 13 0,-1-7 5,0 15 1,-3-23-6,1 9 45,-1-12-12,4 9 6,-1-4-39,2 4 34,-2-3-34,-1-3 28,2 1-17,1 1-5,5 4-6,-3-3 11,3 3-11,-8-12 6,8 6-1,-6-5-5,7 4 0,-7-4-11,4 0 11,-4-2 6,10 4 10,1 2-16,1-2 0,1 3 0,-10-7 40,8 6-35,-10-5-5,10 5 0,-11-6 6,5 3-1,-5-5 23,10 6 23,-2 4-46,2-2 40,-1 4-39,-8-8 11,5 4-17,-5-5 5,3 2 6,-4-2-11,0-3 0,2 3 6,-3-2 39,8 5-40,-7-4-5,8 3 6,-8-5-6,5 0 11,5 2-11,-3-2 0,4 2 0,-5-3 0,-5 1 0,4-2 0,-6 0-11,7 0 5,-5-1-5,8 1-6,1-1 6,-3 0 0,6-2 11,-12 0-6,6-4 1,-8 2-34,8-5-23,-5 3 62,11-9-95,-4 1 106,0 1 6,2-3 16,-11 9 23,7-3-50,-8 6 0,5-6-6,-3 2 0,5-5 5,-2 2 18,3-2-18,-5 3-66,3-1 21,1-4 46,-3 2 50,9-9-45,-8 10-5,1 1 39,-5 5-34,-1 2-6,1-1 1,-2 1-12,4-1 6,-3 3 0,2-1 51,2-1-46,-1-1 1,0-1 0,0 0-12,-5 4-39,3-3 40,-3 1-1,4-5-33,-2 2 39,4-4-51,4-6 18,3-2 72,1-4-3425,-2 3 3352,-5 6-857,-2-1 897,0 0-1940,1-7 1934,0 3 5,0 0 29,0 0-34,-3 5 1990,2-5-2046,2-5 56,-3 7 0,3-10 840,-4 9-828,1-12-1,0-4-6,-1 2 1,-1 5 0,-1 2-12,-4 11 12,2-17-6,-2 3 0,-1-4 0,3-16-12,-1 7 18,3-12 5,-3 16 0,1 4 3381,-1 0-3380,-1-7-12,-1 4 11,0-4-6,0 25 18,0-9-23,0 12 0,0-12 5,0 8-5,0-16 0,0 10 12,0-9-7,0 9 46,0 0-7,0 1-44,0 5 0,0-5 6,0 7 11,0-11 16,0 8-33,0-5 12,0 4-7,0-2 96,0-20-28,0 13-28,1-14-45,0 13 0,0 6-2479,-1-5 2484,0 6 29,0 0-34,0-3-6,0 0 12,0-13-6,0 8-6,-3-22 12,-2 10-6,0 2 50,0 0-50,4 21-5,-1-5 1222,2-26 0,0-4-1212,-1 15-1695,1-17 0,0 4 1706,0 35-749,0-2 733,0-23 0,0 4 11,0-20-11,0 22 0,0 1-172,0 19 183,0-9 0,0 1-11,0-2 11,0-16-5,0 6 2943,0 0-2944,1-1 1074,0 19-1074,1-3 305,-2 3-310,0 3 0,1-6 0,0 5 0,1-1-1331,-1-3 1398,0 5-460,0-1 477,-1-3-78,0-2-1,0-2-5,0 3 17,0-5-17,0 11 39,0-7 1298,0 11-1320,0-1 0,0-3-6,-3-1 500,-1-1-506,-3 0 1,-1 0 5,-3-2-11,-2-3 50,-8-8-5,1 0-56,-5 1 11,8 9 11,3 6 0,4 5-5,-1 0-6,4 1 0,-6-2 39,1-4-44,-3 2-18,-14-8 360,-23-2-24,-17-7-318,18 10-85,7 1 90,38 14 0,-5-1 6,-10-2-2982,6 2 2970,-12-2 6,11 2 0,-17-5-851,16 6 851,-14-5-295,21 6 300,-5-1 40,2 0 0,-5 0-73,8 0 2638,-9-1-2610,12 0 11,-4 2 11,4-2-55,2 3 1093,0-2-1004,-1 0 486,-3-1-542,-1 0-73,0 1 73,3 1 0,3 0 0,3 1-123,1-1-1026,0-2 1149,0-2 0,0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0.118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8315,'2'9'746,"-2"0"-690,-1-7 56,1 3-112,0-2-287,1 1 125,3 0 257,-1-1 34,1 2-106,-2 6 112,-1-2-264,-1 9 38,0-2 187,0 2-79,1 0-50,-1-6 15,1-3 18,-1-6 348,0 0-292,0-3-174,0 0 124,2 0 302,-2 2-218,1 1-12,-1 3-28,0-1-139,-1 2-197,1-3 281,-1-2-1878,-3 0 1883,0-4 0,0 2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2.01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187 301 8483,'6'5'-1237,"-1"-1"1338,-8-3 10,1 0 35,-4 2-146,3-1-213,-1-1 208,0 0 10,0-1 214,0-2-203,2 1-16,-3-4-5,3 3 10,-4-4 85,1 2 11,-10-5 291,2 3-202,-1 0-27,4 1-91,9 5-10,-1-2-56,1 1 128,-2-4-84,-2-4-55,2 2-68,-1-3 56,3 6 17,1 1 11,-1-2-5,1 2 28,1-3 16,2-4-67,-1 0 17,1 0 51,-1 4 10,-2 4-55,1 1 151,-1 0-151,0 1 61,1-1-106,0 1 39,0-1 34,-1 0-34,1 1 28,0-1-34,0-1 6,0 1-39,0-2 95,2-1-34,-2 3-22,1-2-112,-2 3 79,0 0-1,0-2-157,0 0-22,0-2 17,-1-6 162,0 5 23,-1-4 235,-1 4 17,1 2-168,0 0-39,2 3-45,0 0 11,-1-1-40,0 1 46,-1-2 5,-1 1 85,2 0-91,0 0-5,0 0-16,1 0 16,-1 0-108,-1-3-93,1-1 27,0 1 169,0 0-1,1 1 17,-1 0 23,1 0 27,0 0 18,-1-3-152,0 2 73,0-2 0,1 2 196,-1-4-190,0 5 22,0-3-202,-2 5-44,1-1 167,-3-1-257,-1-1 303,2 0-135,-3-2 140,2 2-34,1 0-61,0 2-34,2 1-582,-3-1-403,-1-1 1310,2 1 2323,0-1-2423,3 3-96,-1 0 0,2 0 0,-2-1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3.31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15 7285,'1'4'-224,"-1"-1"806,5-5 387,-3 1-874,3-1-95,-4 1-448,4-4 79,-3 3 94,3-3 169,-5 4-107,1 0 112,-1 1-63,0-1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4.59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 7285,'4'1'-437,"0"0"437,-4-1 0,0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5.341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 89 6512,'-1'-3'1316,"1"0"-1310,0 3-465,0 0 397,25-16 62,-17 10-112,21-13 106,-27 17-66,2-2 83,-3 3-28,5-4-381,-1 1 398,2-2-28,-2 3 286,0-1-252,-3 3 33,1-2 56,-2 3 308,0-1 247,0 1-482,-1 0 39,1 0-213,0 0-184,1 0-309,-1 1 359,0-1 174,0 0 39,1 0-68,-1 1-10,1 0-12,0 0-392,0 0-22,0 0-118,-1 0-5,0-3 554,-1 1-28,2-2-39,0 0 67,0 0 0,-1 1 0,-1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6.365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0 6630,'1'2'0,"1"0"0,-2-2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6.6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0 7666,'2'2'252,"-1"0"-615,-1-2 1,0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7.19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 6809,'3'5'-24,"0"-1"0,-3-4 0,0 0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7.440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 0 6367,'0'0'0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28.96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202 166 6350,'4'2'347,"-1"0"-89,-3-2 83,0 0-5,-8 2 168,4-2-498,-7 1 83,6-1-89,1-2 23,-5-2 105,5 0-128,-1-1 174,3 5-174,2-1-28,-1 0-17,0-1-28,-2-1 73,1 0 0,-2-2-95,-2-4 140,3 3 50,-1-1 404,3 5-802,1 2 242,0 0 122,-2-1-16,1 1 106,-1-1-156,1 1-169,0-1 129,0 1 28,-3-3 51,1 1 39,-2-2-62,3 2 269,-2 1-50,4 0-561,-1 1 236,0 0-454,-2-1 219,-1 1-308,-3-3 1388,1 2-750,1 0-140,2 1-168,1-4 224,0 1 84,0-1 0,1 2 39,1 1 829,-1 1-1053,0-2 73,-2 1 107,-1-2 55,0 1 258,2 0-308,2 1-213,-1 0-140,1-3 213,-1-1-173,-1-3 313,-1 3 50,1-1 118,0 2 258,1 2-68,1 1 40,-1 0-1087,-2 0 1042,2 1-292,-2-1-128,2-1-45,-2-2-56,1 0 112,-2-1 6,3 4 11,-2-1-236,0 0 275,-4-3 0,3 2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6933,'7'5'549,"-2"-1"143,-5-4 1291,0 0-1742,0 6-202,0 3 73,-1 22-106,1-4 16,-1 42-3150,1-31 3168,0 32 229,5-19-286,1 5-17,4 10 40,-3-22-1,1 14 1,0 1 3425,-1 8-3420,-1 9-22,-3-10 22,-2-8-5,0-15 11,-1 2-12,0-27-5,0 6 0,-1-19-5,1-1-12,-1 9-22,0-4 33,-1 11 17,-1 4-83,-1-3 32,1 2 40,2-13 0,0-2 17,0-3-6,-1 5 1,0 0-12,0-2 0,0 1 5,1-6 6,-1 2 1,1-2-7,0 0 1,-1 2-1,0 8 1,1-2-6,-2 7 11,1-4-5,-2 1-6,1-2 5,0-1 1,2-7 5,-1 5-11,2-3-11,-2 4 5,0 9 6,-2-3 6,-1 17 22,-1-7-11,3-6-12,0-7 1,3-14 22,0 0-28,-1 3 17,-1 4 0,0 1 16,-1-1-33,3-3 6,0-3-986,0-1-3277,0 3 4257,0 1 0,0-1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30.61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39 1 6456,'3'3'45,"-1"-1"123,-2-2 801,0 0 235,2 2-1591,-1-2 158,2 2 61,-1-2-56,3-1-208,-1 0 119,2 0 106,-2-1 134,0 1 336,0 1 28,-2 0-33,-1 0 50,0 0-308,-3 1 308,-7 9 112,-1 1-331,-3 2-10,-1 0-314,9-9 251,-2 1 18,6-5-252,1 0 66,-1 1-228,-3 0 380,2 0 100,-2 1-55,3-2-1187,1 1 537,-2-2 605,-1 0 0,0 0 0,1-1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31.769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70 2 6641,'-4'-1'2476,"2"0"-2476,1 1-236,0 0 90,0 0-251,0 0 268,-3 3 672,-1 1-504,1-1-33,-1 2-79,4-5-39,0 1-678,1 0 807,-1-1 235,-4 0-196,3 0-61,-4 0-107,5 0 72,-2 0 18,0 0 16,1 0-162,-1 0 118,1 0-487,-2 0 537,1 1 0,1-1 0,0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31.842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0 1 6204,'2'3'175,"-1"0"0,-1-3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33.193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70 1 7443,'4'0'-689,"-1"0"621,-3 0 1093,0 0-274,-3 1-711,1 0 11,-2 0-807,-9 4 397,7-3-117,-11 4 597,13-6-42,-1 2 380,2-1-448,2 0 45,-2-1-381,1 0 325,-5 0 0,5 0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34.696"/>
    </inkml:context>
    <inkml:brush xml:id="br0">
      <inkml:brushProperty name="width" value="0.04286" units="cm"/>
      <inkml:brushProperty name="height" value="0.04286" units="cm"/>
      <inkml:brushProperty name="color" value="#FFFFFF"/>
    </inkml:brush>
  </inkml:definitions>
  <inkml:trace contextRef="#ctx0" brushRef="#br0">159 238 6350,'-3'-1'700,"0"0"-695,3 1 253,0 0-252,-12 0 50,6 0-56,-7 0 184,7 0-44,3 0 67,-1 0-201,2 0-73,-1-2 56,-2-4 11,2 2 61,-1-2-195,3 4 134,-1 1 0,0 0 5,0 0 35,0 0-40,0 0 0,0-1 0,1 1 123,-1 1 17,1 0-140,-1-1-163,0 1 124,0-1 50,-1 1-11,-1 0 163,2 0 100,-4 0-257,3 0 94,-2 1-133,4-1 206,1 1-105,-5-1-24,2 0 35,-4 0 55,4-1 7,1 0-141,0-1 0,1 1 0,1 0-219,-1 0 146,-2-1 213,1 1-140,-1 0 146,2 1-112,1 0 50,0-1 39,0-2-84,-1-1-50,1-1 11,-1 1-22,1 1 27,0 1-5,-1 0 0,1-1 73,-1 1-73,1-1 0,0 1-17,-1-1-78,-1-6 95,1 4 0,-2-3 95,3 5-95,-1 2-84,1-11-11,0 7-102,0-6 197,0 8 0,0 0 40,0-2-46,1 0-67,0 0-33,-1 1 100,1-1 185,0 2-212,0 0-180,3-4 213,-3 4 129,3-4-45,-3 5 96,-1 2-186,0-1-655,0-6 655,0 3 612,2-10-680,-2 9 40,3-4 40,-2 8-6,0-2-1081,7 1-520,-2 1 1285,5-1 0,-6 1 0,-2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2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 7431,'-4'-1'688,"0"0"-1029,4 1 341,0 0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2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6182,'1'4'84,"-1"-1"-84,0-3 0,0 0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2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5991,'5'3'0,"-2"0"0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3.0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 7078,'0'-2'0,"-1"1"0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9:00:53.3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7375,'0'4'-100,"1"-1"1,-1-3-1,0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01e4fd78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8a01e4fd78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01e4fd7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8a01e4fd78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01e4fd78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8a01e4fd78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a01e4fd78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8a01e4fd78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01e4fd78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8a01e4fd78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59e40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59e40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01e4fd7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8a01e4fd7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01e4fd78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8a01e4fd78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01e4fd78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8a01e4fd78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01e4fd78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8a01e4fd78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a01e4fd78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8a01e4fd78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01e4fd78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8a01e4fd78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771525"/>
            <a:ext cx="68580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868282"/>
            <a:ext cx="6858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cap="none"/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84550" y="1502099"/>
            <a:ext cx="429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83975" y="-412501"/>
            <a:ext cx="429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28700" y="1586204"/>
            <a:ext cx="7680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35697" y="1282304"/>
            <a:ext cx="7474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35697" y="3732245"/>
            <a:ext cx="74748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83041" y="342900"/>
            <a:ext cx="7732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83041" y="1497106"/>
            <a:ext cx="37320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497106"/>
            <a:ext cx="38862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6368" y="342900"/>
            <a:ext cx="7490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26368" y="1260872"/>
            <a:ext cx="3471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026368" y="1878806"/>
            <a:ext cx="3471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758612" y="1260872"/>
            <a:ext cx="375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758611" y="1878806"/>
            <a:ext cx="37581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28699" y="34290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89066" y="342900"/>
            <a:ext cx="29490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236098" y="740569"/>
            <a:ext cx="428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989066" y="2099388"/>
            <a:ext cx="29490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3260982" y="-517800"/>
            <a:ext cx="2893200" cy="7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rgbClr val="4CB76E">
                  <a:alpha val="27450"/>
                </a:srgbClr>
              </a:gs>
              <a:gs pos="14000">
                <a:srgbClr val="4CB76E">
                  <a:alpha val="27450"/>
                </a:srgbClr>
              </a:gs>
              <a:gs pos="100000">
                <a:srgbClr val="58B74E">
                  <a:alpha val="84313"/>
                </a:srgbClr>
              </a:gs>
            </a:gsLst>
            <a:lin ang="59999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flipH="1">
            <a:off x="3029098" y="4800599"/>
            <a:ext cx="6114900" cy="342600"/>
          </a:xfrm>
          <a:prstGeom prst="rect">
            <a:avLst/>
          </a:prstGeom>
          <a:gradFill>
            <a:gsLst>
              <a:gs pos="0">
                <a:srgbClr val="8FCFDA">
                  <a:alpha val="54509"/>
                </a:srgbClr>
              </a:gs>
              <a:gs pos="9000">
                <a:srgbClr val="8FCFDA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  <a:defRPr sz="27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3578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image" Target="../media/image37.png"/><Relationship Id="rId21" Type="http://schemas.openxmlformats.org/officeDocument/2006/relationships/customXml" Target="../ink/ink10.xml"/><Relationship Id="rId34" Type="http://schemas.openxmlformats.org/officeDocument/2006/relationships/image" Target="../media/image34.png"/><Relationship Id="rId42" Type="http://schemas.openxmlformats.org/officeDocument/2006/relationships/image" Target="../media/image40.png"/><Relationship Id="rId47" Type="http://schemas.openxmlformats.org/officeDocument/2006/relationships/customXml" Target="../ink/ink21.xml"/><Relationship Id="rId50" Type="http://schemas.openxmlformats.org/officeDocument/2006/relationships/image" Target="../media/image44.png"/><Relationship Id="rId55" Type="http://schemas.openxmlformats.org/officeDocument/2006/relationships/customXml" Target="../ink/ink25.xml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8.xml"/><Relationship Id="rId40" Type="http://schemas.openxmlformats.org/officeDocument/2006/relationships/image" Target="../media/image38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3.xml"/><Relationship Id="rId30" Type="http://schemas.openxmlformats.org/officeDocument/2006/relationships/image" Target="../media/image32.png"/><Relationship Id="rId35" Type="http://schemas.openxmlformats.org/officeDocument/2006/relationships/customXml" Target="../ink/ink17.xml"/><Relationship Id="rId43" Type="http://schemas.openxmlformats.org/officeDocument/2006/relationships/customXml" Target="../ink/ink19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8" Type="http://schemas.openxmlformats.org/officeDocument/2006/relationships/image" Target="../media/image21.png"/><Relationship Id="rId51" Type="http://schemas.openxmlformats.org/officeDocument/2006/relationships/customXml" Target="../ink/ink23.xml"/><Relationship Id="rId3" Type="http://schemas.openxmlformats.org/officeDocument/2006/relationships/customXml" Target="../ink/ink1.xml"/><Relationship Id="rId12" Type="http://schemas.openxmlformats.org/officeDocument/2006/relationships/image" Target="../media/image2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6.png"/><Relationship Id="rId46" Type="http://schemas.openxmlformats.org/officeDocument/2006/relationships/image" Target="../media/image42.png"/><Relationship Id="rId20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2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4.xml"/><Relationship Id="rId299" Type="http://schemas.openxmlformats.org/officeDocument/2006/relationships/image" Target="../media/image180.png"/><Relationship Id="rId21" Type="http://schemas.openxmlformats.org/officeDocument/2006/relationships/customXml" Target="../ink/ink34.xml"/><Relationship Id="rId63" Type="http://schemas.openxmlformats.org/officeDocument/2006/relationships/image" Target="../media/image78.png"/><Relationship Id="rId159" Type="http://schemas.openxmlformats.org/officeDocument/2006/relationships/customXml" Target="../ink/ink106.xml"/><Relationship Id="rId170" Type="http://schemas.openxmlformats.org/officeDocument/2006/relationships/customXml" Target="../ink/ink112.xml"/><Relationship Id="rId226" Type="http://schemas.openxmlformats.org/officeDocument/2006/relationships/customXml" Target="../ink/ink141.xml"/><Relationship Id="rId268" Type="http://schemas.openxmlformats.org/officeDocument/2006/relationships/customXml" Target="../ink/ink174.xml"/><Relationship Id="rId32" Type="http://schemas.openxmlformats.org/officeDocument/2006/relationships/image" Target="../media/image63.png"/><Relationship Id="rId74" Type="http://schemas.openxmlformats.org/officeDocument/2006/relationships/image" Target="../media/image83.png"/><Relationship Id="rId128" Type="http://schemas.openxmlformats.org/officeDocument/2006/relationships/customXml" Target="../ink/ink90.xml"/><Relationship Id="rId5" Type="http://schemas.openxmlformats.org/officeDocument/2006/relationships/customXml" Target="../ink/ink26.xml"/><Relationship Id="rId181" Type="http://schemas.openxmlformats.org/officeDocument/2006/relationships/image" Target="../media/image134.png"/><Relationship Id="rId237" Type="http://schemas.openxmlformats.org/officeDocument/2006/relationships/customXml" Target="../ink/ink150.xml"/><Relationship Id="rId279" Type="http://schemas.openxmlformats.org/officeDocument/2006/relationships/image" Target="../media/image170.png"/><Relationship Id="rId43" Type="http://schemas.openxmlformats.org/officeDocument/2006/relationships/customXml" Target="../ink/ink45.xml"/><Relationship Id="rId139" Type="http://schemas.openxmlformats.org/officeDocument/2006/relationships/image" Target="../media/image114.png"/><Relationship Id="rId290" Type="http://schemas.openxmlformats.org/officeDocument/2006/relationships/customXml" Target="../ink/ink185.xml"/><Relationship Id="rId85" Type="http://schemas.openxmlformats.org/officeDocument/2006/relationships/image" Target="../media/image88.png"/><Relationship Id="rId150" Type="http://schemas.openxmlformats.org/officeDocument/2006/relationships/customXml" Target="../ink/ink101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image" Target="../media/image160.png"/><Relationship Id="rId12" Type="http://schemas.openxmlformats.org/officeDocument/2006/relationships/image" Target="../media/image53.png"/><Relationship Id="rId108" Type="http://schemas.openxmlformats.org/officeDocument/2006/relationships/image" Target="../media/image99.png"/><Relationship Id="rId54" Type="http://schemas.openxmlformats.org/officeDocument/2006/relationships/customXml" Target="../ink/ink51.xml"/><Relationship Id="rId96" Type="http://schemas.openxmlformats.org/officeDocument/2006/relationships/customXml" Target="../ink/ink73.xml"/><Relationship Id="rId161" Type="http://schemas.openxmlformats.org/officeDocument/2006/relationships/customXml" Target="../ink/ink107.xml"/><Relationship Id="rId217" Type="http://schemas.openxmlformats.org/officeDocument/2006/relationships/customXml" Target="../ink/ink136.xml"/><Relationship Id="rId6" Type="http://schemas.openxmlformats.org/officeDocument/2006/relationships/image" Target="../media/image50.png"/><Relationship Id="rId238" Type="http://schemas.openxmlformats.org/officeDocument/2006/relationships/customXml" Target="../ink/ink151.xml"/><Relationship Id="rId259" Type="http://schemas.openxmlformats.org/officeDocument/2006/relationships/image" Target="../media/image162.png"/><Relationship Id="rId23" Type="http://schemas.openxmlformats.org/officeDocument/2006/relationships/customXml" Target="../ink/ink35.xml"/><Relationship Id="rId119" Type="http://schemas.openxmlformats.org/officeDocument/2006/relationships/customXml" Target="../ink/ink85.xml"/><Relationship Id="rId270" Type="http://schemas.openxmlformats.org/officeDocument/2006/relationships/customXml" Target="../ink/ink175.xml"/><Relationship Id="rId291" Type="http://schemas.openxmlformats.org/officeDocument/2006/relationships/image" Target="../media/image176.png"/><Relationship Id="rId44" Type="http://schemas.openxmlformats.org/officeDocument/2006/relationships/image" Target="../media/image69.png"/><Relationship Id="rId65" Type="http://schemas.openxmlformats.org/officeDocument/2006/relationships/customXml" Target="../ink/ink57.xml"/><Relationship Id="rId86" Type="http://schemas.openxmlformats.org/officeDocument/2006/relationships/customXml" Target="../ink/ink68.xml"/><Relationship Id="rId130" Type="http://schemas.openxmlformats.org/officeDocument/2006/relationships/customXml" Target="../ink/ink91.xml"/><Relationship Id="rId151" Type="http://schemas.openxmlformats.org/officeDocument/2006/relationships/image" Target="../media/image120.png"/><Relationship Id="rId172" Type="http://schemas.openxmlformats.org/officeDocument/2006/relationships/customXml" Target="../ink/ink113.xml"/><Relationship Id="rId193" Type="http://schemas.openxmlformats.org/officeDocument/2006/relationships/image" Target="../media/image140.png"/><Relationship Id="rId207" Type="http://schemas.openxmlformats.org/officeDocument/2006/relationships/image" Target="../media/image147.png"/><Relationship Id="rId228" Type="http://schemas.openxmlformats.org/officeDocument/2006/relationships/customXml" Target="../ink/ink142.xml"/><Relationship Id="rId249" Type="http://schemas.openxmlformats.org/officeDocument/2006/relationships/customXml" Target="../ink/ink159.xml"/><Relationship Id="rId13" Type="http://schemas.openxmlformats.org/officeDocument/2006/relationships/customXml" Target="../ink/ink30.xml"/><Relationship Id="rId109" Type="http://schemas.openxmlformats.org/officeDocument/2006/relationships/customXml" Target="../ink/ink80.xml"/><Relationship Id="rId260" Type="http://schemas.openxmlformats.org/officeDocument/2006/relationships/customXml" Target="../ink/ink168.xml"/><Relationship Id="rId281" Type="http://schemas.openxmlformats.org/officeDocument/2006/relationships/image" Target="../media/image171.png"/><Relationship Id="rId34" Type="http://schemas.openxmlformats.org/officeDocument/2006/relationships/image" Target="../media/image64.png"/><Relationship Id="rId55" Type="http://schemas.openxmlformats.org/officeDocument/2006/relationships/image" Target="../media/image74.png"/><Relationship Id="rId76" Type="http://schemas.openxmlformats.org/officeDocument/2006/relationships/image" Target="../media/image84.png"/><Relationship Id="rId97" Type="http://schemas.openxmlformats.org/officeDocument/2006/relationships/customXml" Target="../ink/ink74.xml"/><Relationship Id="rId120" Type="http://schemas.openxmlformats.org/officeDocument/2006/relationships/image" Target="../media/image105.png"/><Relationship Id="rId141" Type="http://schemas.openxmlformats.org/officeDocument/2006/relationships/image" Target="../media/image115.png"/><Relationship Id="rId7" Type="http://schemas.openxmlformats.org/officeDocument/2006/relationships/customXml" Target="../ink/ink27.xml"/><Relationship Id="rId162" Type="http://schemas.openxmlformats.org/officeDocument/2006/relationships/customXml" Target="../ink/ink108.xml"/><Relationship Id="rId183" Type="http://schemas.openxmlformats.org/officeDocument/2006/relationships/image" Target="../media/image135.png"/><Relationship Id="rId218" Type="http://schemas.openxmlformats.org/officeDocument/2006/relationships/image" Target="../media/image152.png"/><Relationship Id="rId239" Type="http://schemas.openxmlformats.org/officeDocument/2006/relationships/customXml" Target="../ink/ink152.xml"/><Relationship Id="rId250" Type="http://schemas.openxmlformats.org/officeDocument/2006/relationships/customXml" Target="../ink/ink160.xml"/><Relationship Id="rId271" Type="http://schemas.openxmlformats.org/officeDocument/2006/relationships/image" Target="../media/image166.png"/><Relationship Id="rId292" Type="http://schemas.openxmlformats.org/officeDocument/2006/relationships/customXml" Target="../ink/ink186.xml"/><Relationship Id="rId24" Type="http://schemas.openxmlformats.org/officeDocument/2006/relationships/image" Target="../media/image59.png"/><Relationship Id="rId45" Type="http://schemas.openxmlformats.org/officeDocument/2006/relationships/customXml" Target="../ink/ink46.xml"/><Relationship Id="rId66" Type="http://schemas.openxmlformats.org/officeDocument/2006/relationships/image" Target="../media/image79.png"/><Relationship Id="rId87" Type="http://schemas.openxmlformats.org/officeDocument/2006/relationships/image" Target="../media/image89.png"/><Relationship Id="rId110" Type="http://schemas.openxmlformats.org/officeDocument/2006/relationships/image" Target="../media/image100.png"/><Relationship Id="rId131" Type="http://schemas.openxmlformats.org/officeDocument/2006/relationships/image" Target="../media/image110.png"/><Relationship Id="rId152" Type="http://schemas.openxmlformats.org/officeDocument/2006/relationships/customXml" Target="../ink/ink102.xml"/><Relationship Id="rId173" Type="http://schemas.openxmlformats.org/officeDocument/2006/relationships/image" Target="../media/image130.png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29" Type="http://schemas.openxmlformats.org/officeDocument/2006/relationships/image" Target="../media/image157.png"/><Relationship Id="rId240" Type="http://schemas.openxmlformats.org/officeDocument/2006/relationships/customXml" Target="../ink/ink153.xml"/><Relationship Id="rId261" Type="http://schemas.openxmlformats.org/officeDocument/2006/relationships/image" Target="../media/image163.png"/><Relationship Id="rId14" Type="http://schemas.openxmlformats.org/officeDocument/2006/relationships/image" Target="../media/image54.png"/><Relationship Id="rId35" Type="http://schemas.openxmlformats.org/officeDocument/2006/relationships/customXml" Target="../ink/ink41.xml"/><Relationship Id="rId56" Type="http://schemas.openxmlformats.org/officeDocument/2006/relationships/customXml" Target="../ink/ink52.xml"/><Relationship Id="rId77" Type="http://schemas.openxmlformats.org/officeDocument/2006/relationships/customXml" Target="../ink/ink63.xml"/><Relationship Id="rId100" Type="http://schemas.openxmlformats.org/officeDocument/2006/relationships/image" Target="../media/image95.png"/><Relationship Id="rId282" Type="http://schemas.openxmlformats.org/officeDocument/2006/relationships/customXml" Target="../ink/ink181.xml"/><Relationship Id="rId8" Type="http://schemas.openxmlformats.org/officeDocument/2006/relationships/image" Target="../media/image51.png"/><Relationship Id="rId98" Type="http://schemas.openxmlformats.org/officeDocument/2006/relationships/image" Target="../media/image94.png"/><Relationship Id="rId121" Type="http://schemas.openxmlformats.org/officeDocument/2006/relationships/customXml" Target="../ink/ink86.xml"/><Relationship Id="rId142" Type="http://schemas.openxmlformats.org/officeDocument/2006/relationships/customXml" Target="../ink/ink97.xml"/><Relationship Id="rId163" Type="http://schemas.openxmlformats.org/officeDocument/2006/relationships/image" Target="../media/image125.png"/><Relationship Id="rId184" Type="http://schemas.openxmlformats.org/officeDocument/2006/relationships/customXml" Target="../ink/ink119.xml"/><Relationship Id="rId219" Type="http://schemas.openxmlformats.org/officeDocument/2006/relationships/customXml" Target="../ink/ink137.xml"/><Relationship Id="rId230" Type="http://schemas.openxmlformats.org/officeDocument/2006/relationships/customXml" Target="../ink/ink143.xml"/><Relationship Id="rId251" Type="http://schemas.openxmlformats.org/officeDocument/2006/relationships/customXml" Target="../ink/ink161.xml"/><Relationship Id="rId25" Type="http://schemas.openxmlformats.org/officeDocument/2006/relationships/customXml" Target="../ink/ink36.xml"/><Relationship Id="rId46" Type="http://schemas.openxmlformats.org/officeDocument/2006/relationships/image" Target="../media/image70.png"/><Relationship Id="rId67" Type="http://schemas.openxmlformats.org/officeDocument/2006/relationships/customXml" Target="../ink/ink58.xml"/><Relationship Id="rId272" Type="http://schemas.openxmlformats.org/officeDocument/2006/relationships/customXml" Target="../ink/ink176.xml"/><Relationship Id="rId293" Type="http://schemas.openxmlformats.org/officeDocument/2006/relationships/image" Target="../media/image177.png"/><Relationship Id="rId88" Type="http://schemas.openxmlformats.org/officeDocument/2006/relationships/customXml" Target="../ink/ink69.xml"/><Relationship Id="rId111" Type="http://schemas.openxmlformats.org/officeDocument/2006/relationships/customXml" Target="../ink/ink81.xml"/><Relationship Id="rId132" Type="http://schemas.openxmlformats.org/officeDocument/2006/relationships/customXml" Target="../ink/ink92.xml"/><Relationship Id="rId153" Type="http://schemas.openxmlformats.org/officeDocument/2006/relationships/image" Target="../media/image121.png"/><Relationship Id="rId174" Type="http://schemas.openxmlformats.org/officeDocument/2006/relationships/customXml" Target="../ink/ink114.xml"/><Relationship Id="rId195" Type="http://schemas.openxmlformats.org/officeDocument/2006/relationships/image" Target="../media/image141.png"/><Relationship Id="rId209" Type="http://schemas.openxmlformats.org/officeDocument/2006/relationships/image" Target="../media/image148.png"/><Relationship Id="rId220" Type="http://schemas.openxmlformats.org/officeDocument/2006/relationships/image" Target="../media/image153.png"/><Relationship Id="rId241" Type="http://schemas.openxmlformats.org/officeDocument/2006/relationships/customXml" Target="../ink/ink154.xml"/><Relationship Id="rId15" Type="http://schemas.openxmlformats.org/officeDocument/2006/relationships/customXml" Target="../ink/ink31.xml"/><Relationship Id="rId36" Type="http://schemas.openxmlformats.org/officeDocument/2006/relationships/image" Target="../media/image65.png"/><Relationship Id="rId57" Type="http://schemas.openxmlformats.org/officeDocument/2006/relationships/image" Target="../media/image75.png"/><Relationship Id="rId262" Type="http://schemas.openxmlformats.org/officeDocument/2006/relationships/customXml" Target="../ink/ink169.xml"/><Relationship Id="rId283" Type="http://schemas.openxmlformats.org/officeDocument/2006/relationships/image" Target="../media/image172.png"/><Relationship Id="rId78" Type="http://schemas.openxmlformats.org/officeDocument/2006/relationships/image" Target="../media/image85.png"/><Relationship Id="rId99" Type="http://schemas.openxmlformats.org/officeDocument/2006/relationships/customXml" Target="../ink/ink75.xml"/><Relationship Id="rId101" Type="http://schemas.openxmlformats.org/officeDocument/2006/relationships/customXml" Target="../ink/ink76.xml"/><Relationship Id="rId122" Type="http://schemas.openxmlformats.org/officeDocument/2006/relationships/image" Target="../media/image106.png"/><Relationship Id="rId143" Type="http://schemas.openxmlformats.org/officeDocument/2006/relationships/image" Target="../media/image116.png"/><Relationship Id="rId164" Type="http://schemas.openxmlformats.org/officeDocument/2006/relationships/customXml" Target="../ink/ink109.xml"/><Relationship Id="rId185" Type="http://schemas.openxmlformats.org/officeDocument/2006/relationships/image" Target="../media/image136.png"/><Relationship Id="rId9" Type="http://schemas.openxmlformats.org/officeDocument/2006/relationships/customXml" Target="../ink/ink28.xml"/><Relationship Id="rId210" Type="http://schemas.openxmlformats.org/officeDocument/2006/relationships/customXml" Target="../ink/ink132.xml"/><Relationship Id="rId26" Type="http://schemas.openxmlformats.org/officeDocument/2006/relationships/image" Target="../media/image60.png"/><Relationship Id="rId231" Type="http://schemas.openxmlformats.org/officeDocument/2006/relationships/customXml" Target="../ink/ink144.xml"/><Relationship Id="rId252" Type="http://schemas.openxmlformats.org/officeDocument/2006/relationships/customXml" Target="../ink/ink162.xml"/><Relationship Id="rId273" Type="http://schemas.openxmlformats.org/officeDocument/2006/relationships/image" Target="../media/image167.png"/><Relationship Id="rId294" Type="http://schemas.openxmlformats.org/officeDocument/2006/relationships/customXml" Target="../ink/ink187.xml"/><Relationship Id="rId47" Type="http://schemas.openxmlformats.org/officeDocument/2006/relationships/customXml" Target="../ink/ink47.xml"/><Relationship Id="rId68" Type="http://schemas.openxmlformats.org/officeDocument/2006/relationships/image" Target="../media/image80.png"/><Relationship Id="rId89" Type="http://schemas.openxmlformats.org/officeDocument/2006/relationships/image" Target="../media/image90.png"/><Relationship Id="rId112" Type="http://schemas.openxmlformats.org/officeDocument/2006/relationships/image" Target="../media/image101.png"/><Relationship Id="rId133" Type="http://schemas.openxmlformats.org/officeDocument/2006/relationships/image" Target="../media/image111.png"/><Relationship Id="rId154" Type="http://schemas.openxmlformats.org/officeDocument/2006/relationships/customXml" Target="../ink/ink103.xml"/><Relationship Id="rId175" Type="http://schemas.openxmlformats.org/officeDocument/2006/relationships/image" Target="../media/image131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55.png"/><Relationship Id="rId221" Type="http://schemas.openxmlformats.org/officeDocument/2006/relationships/customXml" Target="../ink/ink138.xml"/><Relationship Id="rId242" Type="http://schemas.openxmlformats.org/officeDocument/2006/relationships/image" Target="../media/image158.png"/><Relationship Id="rId263" Type="http://schemas.openxmlformats.org/officeDocument/2006/relationships/image" Target="../media/image164.png"/><Relationship Id="rId284" Type="http://schemas.openxmlformats.org/officeDocument/2006/relationships/customXml" Target="../ink/ink182.xml"/><Relationship Id="rId37" Type="http://schemas.openxmlformats.org/officeDocument/2006/relationships/customXml" Target="../ink/ink42.xml"/><Relationship Id="rId58" Type="http://schemas.openxmlformats.org/officeDocument/2006/relationships/customXml" Target="../ink/ink53.xml"/><Relationship Id="rId79" Type="http://schemas.openxmlformats.org/officeDocument/2006/relationships/customXml" Target="../ink/ink64.xml"/><Relationship Id="rId102" Type="http://schemas.openxmlformats.org/officeDocument/2006/relationships/image" Target="../media/image96.png"/><Relationship Id="rId123" Type="http://schemas.openxmlformats.org/officeDocument/2006/relationships/customXml" Target="../ink/ink87.xml"/><Relationship Id="rId144" Type="http://schemas.openxmlformats.org/officeDocument/2006/relationships/customXml" Target="../ink/ink98.xml"/><Relationship Id="rId90" Type="http://schemas.openxmlformats.org/officeDocument/2006/relationships/customXml" Target="../ink/ink70.xml"/><Relationship Id="rId165" Type="http://schemas.openxmlformats.org/officeDocument/2006/relationships/image" Target="../media/image126.png"/><Relationship Id="rId186" Type="http://schemas.openxmlformats.org/officeDocument/2006/relationships/customXml" Target="../ink/ink120.xml"/><Relationship Id="rId211" Type="http://schemas.openxmlformats.org/officeDocument/2006/relationships/customXml" Target="../ink/ink133.xml"/><Relationship Id="rId232" Type="http://schemas.openxmlformats.org/officeDocument/2006/relationships/customXml" Target="../ink/ink145.xml"/><Relationship Id="rId253" Type="http://schemas.openxmlformats.org/officeDocument/2006/relationships/customXml" Target="../ink/ink163.xml"/><Relationship Id="rId274" Type="http://schemas.openxmlformats.org/officeDocument/2006/relationships/customXml" Target="../ink/ink177.xml"/><Relationship Id="rId295" Type="http://schemas.openxmlformats.org/officeDocument/2006/relationships/image" Target="../media/image178.png"/><Relationship Id="rId27" Type="http://schemas.openxmlformats.org/officeDocument/2006/relationships/customXml" Target="../ink/ink37.xml"/><Relationship Id="rId48" Type="http://schemas.openxmlformats.org/officeDocument/2006/relationships/image" Target="../media/image71.png"/><Relationship Id="rId69" Type="http://schemas.openxmlformats.org/officeDocument/2006/relationships/customXml" Target="../ink/ink59.xml"/><Relationship Id="rId113" Type="http://schemas.openxmlformats.org/officeDocument/2006/relationships/customXml" Target="../ink/ink82.xml"/><Relationship Id="rId134" Type="http://schemas.openxmlformats.org/officeDocument/2006/relationships/customXml" Target="../ink/ink93.xml"/><Relationship Id="rId80" Type="http://schemas.openxmlformats.org/officeDocument/2006/relationships/image" Target="../media/image86.png"/><Relationship Id="rId155" Type="http://schemas.openxmlformats.org/officeDocument/2006/relationships/image" Target="../media/image122.png"/><Relationship Id="rId176" Type="http://schemas.openxmlformats.org/officeDocument/2006/relationships/customXml" Target="../ink/ink115.xml"/><Relationship Id="rId197" Type="http://schemas.openxmlformats.org/officeDocument/2006/relationships/image" Target="../media/image142.png"/><Relationship Id="rId201" Type="http://schemas.openxmlformats.org/officeDocument/2006/relationships/image" Target="../media/image144.png"/><Relationship Id="rId222" Type="http://schemas.openxmlformats.org/officeDocument/2006/relationships/customXml" Target="../ink/ink139.xml"/><Relationship Id="rId243" Type="http://schemas.openxmlformats.org/officeDocument/2006/relationships/customXml" Target="../ink/ink155.xml"/><Relationship Id="rId264" Type="http://schemas.openxmlformats.org/officeDocument/2006/relationships/customXml" Target="../ink/ink170.xml"/><Relationship Id="rId285" Type="http://schemas.openxmlformats.org/officeDocument/2006/relationships/image" Target="../media/image173.png"/><Relationship Id="rId17" Type="http://schemas.openxmlformats.org/officeDocument/2006/relationships/customXml" Target="../ink/ink32.xml"/><Relationship Id="rId38" Type="http://schemas.openxmlformats.org/officeDocument/2006/relationships/image" Target="../media/image66.png"/><Relationship Id="rId59" Type="http://schemas.openxmlformats.org/officeDocument/2006/relationships/image" Target="../media/image76.png"/><Relationship Id="rId103" Type="http://schemas.openxmlformats.org/officeDocument/2006/relationships/customXml" Target="../ink/ink77.xml"/><Relationship Id="rId124" Type="http://schemas.openxmlformats.org/officeDocument/2006/relationships/image" Target="../media/image107.png"/><Relationship Id="rId70" Type="http://schemas.openxmlformats.org/officeDocument/2006/relationships/image" Target="../media/image81.png"/><Relationship Id="rId91" Type="http://schemas.openxmlformats.org/officeDocument/2006/relationships/image" Target="../media/image91.png"/><Relationship Id="rId145" Type="http://schemas.openxmlformats.org/officeDocument/2006/relationships/image" Target="../media/image117.png"/><Relationship Id="rId166" Type="http://schemas.openxmlformats.org/officeDocument/2006/relationships/customXml" Target="../ink/ink110.xml"/><Relationship Id="rId187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49.png"/><Relationship Id="rId233" Type="http://schemas.openxmlformats.org/officeDocument/2006/relationships/customXml" Target="../ink/ink146.xml"/><Relationship Id="rId254" Type="http://schemas.openxmlformats.org/officeDocument/2006/relationships/image" Target="../media/image161.png"/><Relationship Id="rId28" Type="http://schemas.openxmlformats.org/officeDocument/2006/relationships/image" Target="../media/image61.png"/><Relationship Id="rId49" Type="http://schemas.openxmlformats.org/officeDocument/2006/relationships/customXml" Target="../ink/ink48.xml"/><Relationship Id="rId114" Type="http://schemas.openxmlformats.org/officeDocument/2006/relationships/image" Target="../media/image102.png"/><Relationship Id="rId275" Type="http://schemas.openxmlformats.org/officeDocument/2006/relationships/image" Target="../media/image168.png"/><Relationship Id="rId296" Type="http://schemas.openxmlformats.org/officeDocument/2006/relationships/customXml" Target="../ink/ink188.xml"/><Relationship Id="rId300" Type="http://schemas.openxmlformats.org/officeDocument/2006/relationships/customXml" Target="../ink/ink190.xml"/><Relationship Id="rId60" Type="http://schemas.openxmlformats.org/officeDocument/2006/relationships/customXml" Target="../ink/ink54.xml"/><Relationship Id="rId81" Type="http://schemas.openxmlformats.org/officeDocument/2006/relationships/customXml" Target="../ink/ink65.xml"/><Relationship Id="rId135" Type="http://schemas.openxmlformats.org/officeDocument/2006/relationships/image" Target="../media/image112.png"/><Relationship Id="rId156" Type="http://schemas.openxmlformats.org/officeDocument/2006/relationships/customXml" Target="../ink/ink104.xml"/><Relationship Id="rId177" Type="http://schemas.openxmlformats.org/officeDocument/2006/relationships/image" Target="../media/image132.png"/><Relationship Id="rId198" Type="http://schemas.openxmlformats.org/officeDocument/2006/relationships/customXml" Target="../ink/ink126.xml"/><Relationship Id="rId202" Type="http://schemas.openxmlformats.org/officeDocument/2006/relationships/customXml" Target="../ink/ink128.xml"/><Relationship Id="rId223" Type="http://schemas.openxmlformats.org/officeDocument/2006/relationships/image" Target="../media/image154.png"/><Relationship Id="rId244" Type="http://schemas.openxmlformats.org/officeDocument/2006/relationships/customXml" Target="../ink/ink156.xml"/><Relationship Id="rId18" Type="http://schemas.openxmlformats.org/officeDocument/2006/relationships/image" Target="../media/image56.png"/><Relationship Id="rId39" Type="http://schemas.openxmlformats.org/officeDocument/2006/relationships/customXml" Target="../ink/ink43.xml"/><Relationship Id="rId265" Type="http://schemas.openxmlformats.org/officeDocument/2006/relationships/customXml" Target="../ink/ink171.xml"/><Relationship Id="rId286" Type="http://schemas.openxmlformats.org/officeDocument/2006/relationships/customXml" Target="../ink/ink183.xml"/><Relationship Id="rId50" Type="http://schemas.openxmlformats.org/officeDocument/2006/relationships/image" Target="../media/image72.png"/><Relationship Id="rId104" Type="http://schemas.openxmlformats.org/officeDocument/2006/relationships/image" Target="../media/image97.png"/><Relationship Id="rId125" Type="http://schemas.openxmlformats.org/officeDocument/2006/relationships/customXml" Target="../ink/ink88.xml"/><Relationship Id="rId146" Type="http://schemas.openxmlformats.org/officeDocument/2006/relationships/customXml" Target="../ink/ink99.xml"/><Relationship Id="rId167" Type="http://schemas.openxmlformats.org/officeDocument/2006/relationships/image" Target="../media/image127.png"/><Relationship Id="rId188" Type="http://schemas.openxmlformats.org/officeDocument/2006/relationships/customXml" Target="../ink/ink121.xml"/><Relationship Id="rId71" Type="http://schemas.openxmlformats.org/officeDocument/2006/relationships/customXml" Target="../ink/ink60.xml"/><Relationship Id="rId92" Type="http://schemas.openxmlformats.org/officeDocument/2006/relationships/customXml" Target="../ink/ink71.xml"/><Relationship Id="rId213" Type="http://schemas.openxmlformats.org/officeDocument/2006/relationships/customXml" Target="../ink/ink134.xml"/><Relationship Id="rId234" Type="http://schemas.openxmlformats.org/officeDocument/2006/relationships/customXml" Target="../ink/ink147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38.xml"/><Relationship Id="rId255" Type="http://schemas.openxmlformats.org/officeDocument/2006/relationships/customXml" Target="../ink/ink164.xml"/><Relationship Id="rId276" Type="http://schemas.openxmlformats.org/officeDocument/2006/relationships/customXml" Target="../ink/ink178.xml"/><Relationship Id="rId297" Type="http://schemas.openxmlformats.org/officeDocument/2006/relationships/image" Target="../media/image179.png"/><Relationship Id="rId40" Type="http://schemas.openxmlformats.org/officeDocument/2006/relationships/image" Target="../media/image67.png"/><Relationship Id="rId115" Type="http://schemas.openxmlformats.org/officeDocument/2006/relationships/customXml" Target="../ink/ink83.xml"/><Relationship Id="rId136" Type="http://schemas.openxmlformats.org/officeDocument/2006/relationships/customXml" Target="../ink/ink94.xml"/><Relationship Id="rId157" Type="http://schemas.openxmlformats.org/officeDocument/2006/relationships/image" Target="../media/image123.png"/><Relationship Id="rId178" Type="http://schemas.openxmlformats.org/officeDocument/2006/relationships/customXml" Target="../ink/ink116.xml"/><Relationship Id="rId301" Type="http://schemas.openxmlformats.org/officeDocument/2006/relationships/image" Target="../media/image181.png"/><Relationship Id="rId61" Type="http://schemas.openxmlformats.org/officeDocument/2006/relationships/image" Target="../media/image77.png"/><Relationship Id="rId82" Type="http://schemas.openxmlformats.org/officeDocument/2006/relationships/image" Target="../media/image87.png"/><Relationship Id="rId199" Type="http://schemas.openxmlformats.org/officeDocument/2006/relationships/image" Target="../media/image143.png"/><Relationship Id="rId203" Type="http://schemas.openxmlformats.org/officeDocument/2006/relationships/image" Target="../media/image145.png"/><Relationship Id="rId19" Type="http://schemas.openxmlformats.org/officeDocument/2006/relationships/customXml" Target="../ink/ink33.xml"/><Relationship Id="rId224" Type="http://schemas.openxmlformats.org/officeDocument/2006/relationships/customXml" Target="../ink/ink140.xml"/><Relationship Id="rId245" Type="http://schemas.openxmlformats.org/officeDocument/2006/relationships/customXml" Target="../ink/ink157.xml"/><Relationship Id="rId266" Type="http://schemas.openxmlformats.org/officeDocument/2006/relationships/customXml" Target="../ink/ink172.xml"/><Relationship Id="rId287" Type="http://schemas.openxmlformats.org/officeDocument/2006/relationships/image" Target="../media/image174.png"/><Relationship Id="rId30" Type="http://schemas.openxmlformats.org/officeDocument/2006/relationships/image" Target="../media/image62.png"/><Relationship Id="rId105" Type="http://schemas.openxmlformats.org/officeDocument/2006/relationships/customXml" Target="../ink/ink78.xml"/><Relationship Id="rId126" Type="http://schemas.openxmlformats.org/officeDocument/2006/relationships/customXml" Target="../ink/ink89.xml"/><Relationship Id="rId147" Type="http://schemas.openxmlformats.org/officeDocument/2006/relationships/image" Target="../media/image118.png"/><Relationship Id="rId168" Type="http://schemas.openxmlformats.org/officeDocument/2006/relationships/customXml" Target="../ink/ink111.xml"/><Relationship Id="rId51" Type="http://schemas.openxmlformats.org/officeDocument/2006/relationships/customXml" Target="../ink/ink49.xml"/><Relationship Id="rId72" Type="http://schemas.openxmlformats.org/officeDocument/2006/relationships/image" Target="../media/image82.png"/><Relationship Id="rId93" Type="http://schemas.openxmlformats.org/officeDocument/2006/relationships/image" Target="../media/image92.png"/><Relationship Id="rId189" Type="http://schemas.openxmlformats.org/officeDocument/2006/relationships/image" Target="../media/image138.png"/><Relationship Id="rId3" Type="http://schemas.openxmlformats.org/officeDocument/2006/relationships/image" Target="../media/image48.png"/><Relationship Id="rId214" Type="http://schemas.openxmlformats.org/officeDocument/2006/relationships/image" Target="../media/image150.png"/><Relationship Id="rId235" Type="http://schemas.openxmlformats.org/officeDocument/2006/relationships/customXml" Target="../ink/ink148.xml"/><Relationship Id="rId256" Type="http://schemas.openxmlformats.org/officeDocument/2006/relationships/customXml" Target="../ink/ink165.xml"/><Relationship Id="rId277" Type="http://schemas.openxmlformats.org/officeDocument/2006/relationships/image" Target="../media/image169.png"/><Relationship Id="rId298" Type="http://schemas.openxmlformats.org/officeDocument/2006/relationships/customXml" Target="../ink/ink189.xml"/><Relationship Id="rId116" Type="http://schemas.openxmlformats.org/officeDocument/2006/relationships/image" Target="../media/image103.png"/><Relationship Id="rId137" Type="http://schemas.openxmlformats.org/officeDocument/2006/relationships/image" Target="../media/image113.png"/><Relationship Id="rId158" Type="http://schemas.openxmlformats.org/officeDocument/2006/relationships/customXml" Target="../ink/ink105.xml"/><Relationship Id="rId302" Type="http://schemas.openxmlformats.org/officeDocument/2006/relationships/customXml" Target="../ink/ink191.xml"/><Relationship Id="rId20" Type="http://schemas.openxmlformats.org/officeDocument/2006/relationships/image" Target="../media/image57.png"/><Relationship Id="rId41" Type="http://schemas.openxmlformats.org/officeDocument/2006/relationships/customXml" Target="../ink/ink44.xml"/><Relationship Id="rId62" Type="http://schemas.openxmlformats.org/officeDocument/2006/relationships/customXml" Target="../ink/ink55.xml"/><Relationship Id="rId83" Type="http://schemas.openxmlformats.org/officeDocument/2006/relationships/customXml" Target="../ink/ink66.xml"/><Relationship Id="rId179" Type="http://schemas.openxmlformats.org/officeDocument/2006/relationships/image" Target="../media/image133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55.png"/><Relationship Id="rId246" Type="http://schemas.openxmlformats.org/officeDocument/2006/relationships/image" Target="../media/image159.png"/><Relationship Id="rId267" Type="http://schemas.openxmlformats.org/officeDocument/2006/relationships/customXml" Target="../ink/ink173.xml"/><Relationship Id="rId288" Type="http://schemas.openxmlformats.org/officeDocument/2006/relationships/customXml" Target="../ink/ink184.xml"/><Relationship Id="rId106" Type="http://schemas.openxmlformats.org/officeDocument/2006/relationships/image" Target="../media/image98.png"/><Relationship Id="rId127" Type="http://schemas.openxmlformats.org/officeDocument/2006/relationships/image" Target="../media/image108.png"/><Relationship Id="rId10" Type="http://schemas.openxmlformats.org/officeDocument/2006/relationships/image" Target="../media/image52.png"/><Relationship Id="rId31" Type="http://schemas.openxmlformats.org/officeDocument/2006/relationships/customXml" Target="../ink/ink39.xml"/><Relationship Id="rId52" Type="http://schemas.openxmlformats.org/officeDocument/2006/relationships/image" Target="../media/image73.png"/><Relationship Id="rId73" Type="http://schemas.openxmlformats.org/officeDocument/2006/relationships/customXml" Target="../ink/ink61.xml"/><Relationship Id="rId94" Type="http://schemas.openxmlformats.org/officeDocument/2006/relationships/customXml" Target="../ink/ink72.xml"/><Relationship Id="rId148" Type="http://schemas.openxmlformats.org/officeDocument/2006/relationships/customXml" Target="../ink/ink100.xml"/><Relationship Id="rId169" Type="http://schemas.openxmlformats.org/officeDocument/2006/relationships/image" Target="../media/image128.png"/><Relationship Id="rId4" Type="http://schemas.openxmlformats.org/officeDocument/2006/relationships/image" Target="../media/image49.jpg"/><Relationship Id="rId180" Type="http://schemas.openxmlformats.org/officeDocument/2006/relationships/customXml" Target="../ink/ink117.xml"/><Relationship Id="rId215" Type="http://schemas.openxmlformats.org/officeDocument/2006/relationships/customXml" Target="../ink/ink135.xml"/><Relationship Id="rId236" Type="http://schemas.openxmlformats.org/officeDocument/2006/relationships/customXml" Target="../ink/ink149.xml"/><Relationship Id="rId257" Type="http://schemas.openxmlformats.org/officeDocument/2006/relationships/customXml" Target="../ink/ink166.xml"/><Relationship Id="rId278" Type="http://schemas.openxmlformats.org/officeDocument/2006/relationships/customXml" Target="../ink/ink179.xml"/><Relationship Id="rId303" Type="http://schemas.openxmlformats.org/officeDocument/2006/relationships/image" Target="../media/image182.png"/><Relationship Id="rId42" Type="http://schemas.openxmlformats.org/officeDocument/2006/relationships/image" Target="../media/image68.png"/><Relationship Id="rId84" Type="http://schemas.openxmlformats.org/officeDocument/2006/relationships/customXml" Target="../ink/ink67.xml"/><Relationship Id="rId138" Type="http://schemas.openxmlformats.org/officeDocument/2006/relationships/customXml" Target="../ink/ink95.xml"/><Relationship Id="rId191" Type="http://schemas.openxmlformats.org/officeDocument/2006/relationships/image" Target="../media/image139.png"/><Relationship Id="rId205" Type="http://schemas.openxmlformats.org/officeDocument/2006/relationships/image" Target="../media/image146.png"/><Relationship Id="rId247" Type="http://schemas.openxmlformats.org/officeDocument/2006/relationships/customXml" Target="../ink/ink158.xml"/><Relationship Id="rId107" Type="http://schemas.openxmlformats.org/officeDocument/2006/relationships/customXml" Target="../ink/ink79.xml"/><Relationship Id="rId289" Type="http://schemas.openxmlformats.org/officeDocument/2006/relationships/image" Target="../media/image175.png"/><Relationship Id="rId11" Type="http://schemas.openxmlformats.org/officeDocument/2006/relationships/customXml" Target="../ink/ink29.xml"/><Relationship Id="rId53" Type="http://schemas.openxmlformats.org/officeDocument/2006/relationships/customXml" Target="../ink/ink50.xml"/><Relationship Id="rId149" Type="http://schemas.openxmlformats.org/officeDocument/2006/relationships/image" Target="../media/image119.png"/><Relationship Id="rId95" Type="http://schemas.openxmlformats.org/officeDocument/2006/relationships/image" Target="../media/image93.png"/><Relationship Id="rId160" Type="http://schemas.openxmlformats.org/officeDocument/2006/relationships/image" Target="../media/image124.png"/><Relationship Id="rId216" Type="http://schemas.openxmlformats.org/officeDocument/2006/relationships/image" Target="../media/image151.png"/><Relationship Id="rId258" Type="http://schemas.openxmlformats.org/officeDocument/2006/relationships/customXml" Target="../ink/ink167.xml"/><Relationship Id="rId22" Type="http://schemas.openxmlformats.org/officeDocument/2006/relationships/image" Target="../media/image58.png"/><Relationship Id="rId64" Type="http://schemas.openxmlformats.org/officeDocument/2006/relationships/customXml" Target="../ink/ink56.xml"/><Relationship Id="rId118" Type="http://schemas.openxmlformats.org/officeDocument/2006/relationships/image" Target="../media/image104.png"/><Relationship Id="rId171" Type="http://schemas.openxmlformats.org/officeDocument/2006/relationships/image" Target="../media/image129.png"/><Relationship Id="rId227" Type="http://schemas.openxmlformats.org/officeDocument/2006/relationships/image" Target="../media/image156.png"/><Relationship Id="rId269" Type="http://schemas.openxmlformats.org/officeDocument/2006/relationships/image" Target="../media/image165.png"/><Relationship Id="rId33" Type="http://schemas.openxmlformats.org/officeDocument/2006/relationships/customXml" Target="../ink/ink40.xml"/><Relationship Id="rId129" Type="http://schemas.openxmlformats.org/officeDocument/2006/relationships/image" Target="../media/image109.png"/><Relationship Id="rId280" Type="http://schemas.openxmlformats.org/officeDocument/2006/relationships/customXml" Target="../ink/ink180.xml"/><Relationship Id="rId75" Type="http://schemas.openxmlformats.org/officeDocument/2006/relationships/customXml" Target="../ink/ink62.xml"/><Relationship Id="rId140" Type="http://schemas.openxmlformats.org/officeDocument/2006/relationships/customXml" Target="../ink/ink96.xml"/><Relationship Id="rId182" Type="http://schemas.openxmlformats.org/officeDocument/2006/relationships/customXml" Target="../ink/ink1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l="9090" t="30030" b="19413"/>
          <a:stretch/>
        </p:blipFill>
        <p:spPr>
          <a:xfrm>
            <a:off x="15" y="-1368"/>
            <a:ext cx="9143982" cy="51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0" y="4267"/>
            <a:ext cx="70044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ctrTitle"/>
          </p:nvPr>
        </p:nvSpPr>
        <p:spPr>
          <a:xfrm>
            <a:off x="563336" y="532263"/>
            <a:ext cx="38433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nl">
                <a:solidFill>
                  <a:schemeClr val="lt1"/>
                </a:solidFill>
              </a:rPr>
              <a:t>PROTEIN POW(D)ER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"/>
          </p:nvPr>
        </p:nvSpPr>
        <p:spPr>
          <a:xfrm>
            <a:off x="880622" y="2270501"/>
            <a:ext cx="36591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nl">
                <a:solidFill>
                  <a:schemeClr val="lt1"/>
                </a:solidFill>
              </a:rPr>
              <a:t>TEAM PROTI: JESSE FRANZUA, JOHAN SEMEIJNS, XAMANIE SEYMONSON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 flipH="1">
            <a:off x="-2" y="480143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7"/>
          <p:cNvSpPr/>
          <p:nvPr/>
        </p:nvSpPr>
        <p:spPr>
          <a:xfrm flipH="1">
            <a:off x="6086398" y="4799468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title"/>
          </p:nvPr>
        </p:nvSpPr>
        <p:spPr>
          <a:xfrm>
            <a:off x="284225" y="248154"/>
            <a:ext cx="768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Tree</a:t>
            </a:r>
            <a:endParaRPr/>
          </a:p>
        </p:txBody>
      </p:sp>
      <p:sp>
        <p:nvSpPr>
          <p:cNvPr id="297" name="Google Shape;297;p48"/>
          <p:cNvSpPr txBox="1">
            <a:spLocks noGrp="1"/>
          </p:cNvSpPr>
          <p:nvPr>
            <p:ph type="body" idx="1"/>
          </p:nvPr>
        </p:nvSpPr>
        <p:spPr>
          <a:xfrm>
            <a:off x="2152604" y="-9625"/>
            <a:ext cx="7680600" cy="296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09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 </a:t>
            </a:r>
            <a:endParaRPr/>
          </a:p>
        </p:txBody>
      </p:sp>
      <p:pic>
        <p:nvPicPr>
          <p:cNvPr id="298" name="Google Shape;298;p48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l="2329" t="5552"/>
          <a:stretch/>
        </p:blipFill>
        <p:spPr>
          <a:xfrm>
            <a:off x="0" y="1238205"/>
            <a:ext cx="9156368" cy="354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>
            <a:extLst>
              <a:ext uri="{FF2B5EF4-FFF2-40B4-BE49-F238E27FC236}">
                <a16:creationId xmlns:a16="http://schemas.microsoft.com/office/drawing/2014/main" id="{2947B580-2557-4263-98AC-4CC5C83FC9F4}"/>
              </a:ext>
            </a:extLst>
          </p:cNvPr>
          <p:cNvSpPr/>
          <p:nvPr/>
        </p:nvSpPr>
        <p:spPr>
          <a:xfrm rot="5400000" flipV="1">
            <a:off x="-1332387" y="2212722"/>
            <a:ext cx="5170032" cy="246"/>
          </a:xfrm>
          <a:prstGeom prst="line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hte verbindingslijn 7">
            <a:extLst>
              <a:ext uri="{FF2B5EF4-FFF2-40B4-BE49-F238E27FC236}">
                <a16:creationId xmlns:a16="http://schemas.microsoft.com/office/drawing/2014/main" id="{E473BE00-60B3-43A6-B14C-30D0FB15E86F}"/>
              </a:ext>
            </a:extLst>
          </p:cNvPr>
          <p:cNvSpPr/>
          <p:nvPr/>
        </p:nvSpPr>
        <p:spPr>
          <a:xfrm>
            <a:off x="155226" y="1352952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Rechte verbindingslijn 17">
            <a:extLst>
              <a:ext uri="{FF2B5EF4-FFF2-40B4-BE49-F238E27FC236}">
                <a16:creationId xmlns:a16="http://schemas.microsoft.com/office/drawing/2014/main" id="{11198B7E-8E46-8942-B2AE-894BF1A7F5A7}"/>
              </a:ext>
            </a:extLst>
          </p:cNvPr>
          <p:cNvSpPr/>
          <p:nvPr/>
        </p:nvSpPr>
        <p:spPr>
          <a:xfrm>
            <a:off x="155226" y="2315718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Rechte verbindingslijn 18">
            <a:extLst>
              <a:ext uri="{FF2B5EF4-FFF2-40B4-BE49-F238E27FC236}">
                <a16:creationId xmlns:a16="http://schemas.microsoft.com/office/drawing/2014/main" id="{8264B527-620E-4B44-80BB-2A9D3C3C405C}"/>
              </a:ext>
            </a:extLst>
          </p:cNvPr>
          <p:cNvSpPr/>
          <p:nvPr/>
        </p:nvSpPr>
        <p:spPr>
          <a:xfrm>
            <a:off x="155226" y="3404256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/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𝐵𝑎𝑠𝑖𝑠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al 19">
            <a:extLst>
              <a:ext uri="{FF2B5EF4-FFF2-40B4-BE49-F238E27FC236}">
                <a16:creationId xmlns:a16="http://schemas.microsoft.com/office/drawing/2014/main" id="{8225D575-D2CD-E348-BFBE-731107F81234}"/>
              </a:ext>
            </a:extLst>
          </p:cNvPr>
          <p:cNvSpPr>
            <a:spLocks noChangeAspect="1"/>
          </p:cNvSpPr>
          <p:nvPr/>
        </p:nvSpPr>
        <p:spPr>
          <a:xfrm>
            <a:off x="4689593" y="75149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CC404BA0-EFF9-5A41-A04A-64434DA8243F}"/>
              </a:ext>
            </a:extLst>
          </p:cNvPr>
          <p:cNvSpPr>
            <a:spLocks noChangeAspect="1"/>
          </p:cNvSpPr>
          <p:nvPr/>
        </p:nvSpPr>
        <p:spPr>
          <a:xfrm>
            <a:off x="3122073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1173754-1E35-8E46-8D82-8D21D3A73523}"/>
              </a:ext>
            </a:extLst>
          </p:cNvPr>
          <p:cNvSpPr>
            <a:spLocks noChangeAspect="1"/>
          </p:cNvSpPr>
          <p:nvPr/>
        </p:nvSpPr>
        <p:spPr>
          <a:xfrm>
            <a:off x="4697429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BE209181-0CEF-F545-AA03-35518B1D453D}"/>
              </a:ext>
            </a:extLst>
          </p:cNvPr>
          <p:cNvSpPr>
            <a:spLocks noChangeAspect="1"/>
          </p:cNvSpPr>
          <p:nvPr/>
        </p:nvSpPr>
        <p:spPr>
          <a:xfrm>
            <a:off x="1985261" y="25736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744097B-5D58-2746-9A4D-A918BEDDBE3B}"/>
              </a:ext>
            </a:extLst>
          </p:cNvPr>
          <p:cNvSpPr>
            <a:spLocks noChangeAspect="1"/>
          </p:cNvSpPr>
          <p:nvPr/>
        </p:nvSpPr>
        <p:spPr>
          <a:xfrm>
            <a:off x="3952040" y="256921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29EBFE1F-AD5A-2A4D-A1A8-CA71086DB992}"/>
              </a:ext>
            </a:extLst>
          </p:cNvPr>
          <p:cNvSpPr>
            <a:spLocks noChangeAspect="1"/>
          </p:cNvSpPr>
          <p:nvPr/>
        </p:nvSpPr>
        <p:spPr>
          <a:xfrm>
            <a:off x="5081556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C20991F-3653-9648-AF6B-471D04C343C6}"/>
              </a:ext>
            </a:extLst>
          </p:cNvPr>
          <p:cNvSpPr>
            <a:spLocks noChangeAspect="1"/>
          </p:cNvSpPr>
          <p:nvPr/>
        </p:nvSpPr>
        <p:spPr>
          <a:xfrm>
            <a:off x="2578082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55136F38-957D-D645-A6C2-10410E9EFBE6}"/>
              </a:ext>
            </a:extLst>
          </p:cNvPr>
          <p:cNvSpPr>
            <a:spLocks noChangeAspect="1"/>
          </p:cNvSpPr>
          <p:nvPr/>
        </p:nvSpPr>
        <p:spPr>
          <a:xfrm>
            <a:off x="6251452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52A1253D-8CFC-7A4C-9583-DDF1241A8534}"/>
              </a:ext>
            </a:extLst>
          </p:cNvPr>
          <p:cNvSpPr>
            <a:spLocks noChangeAspect="1"/>
          </p:cNvSpPr>
          <p:nvPr/>
        </p:nvSpPr>
        <p:spPr>
          <a:xfrm>
            <a:off x="1402907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71BE21BF-E7F4-1E4F-A456-D684E50693DA}"/>
              </a:ext>
            </a:extLst>
          </p:cNvPr>
          <p:cNvSpPr>
            <a:spLocks noChangeAspect="1"/>
          </p:cNvSpPr>
          <p:nvPr/>
        </p:nvSpPr>
        <p:spPr>
          <a:xfrm>
            <a:off x="4491907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6B79EC2-9C97-694F-BC0A-FA627328756F}"/>
              </a:ext>
            </a:extLst>
          </p:cNvPr>
          <p:cNvSpPr>
            <a:spLocks noChangeAspect="1"/>
          </p:cNvSpPr>
          <p:nvPr/>
        </p:nvSpPr>
        <p:spPr>
          <a:xfrm>
            <a:off x="6272785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A46F94D9-277F-D34C-915B-ED4BA5511003}"/>
              </a:ext>
            </a:extLst>
          </p:cNvPr>
          <p:cNvSpPr>
            <a:spLocks noChangeAspect="1"/>
          </p:cNvSpPr>
          <p:nvPr/>
        </p:nvSpPr>
        <p:spPr>
          <a:xfrm>
            <a:off x="7452244" y="256663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3A968BA1-7B78-3F42-857C-43F1B032E887}"/>
              </a:ext>
            </a:extLst>
          </p:cNvPr>
          <p:cNvSpPr>
            <a:spLocks noChangeAspect="1"/>
          </p:cNvSpPr>
          <p:nvPr/>
        </p:nvSpPr>
        <p:spPr>
          <a:xfrm>
            <a:off x="6849289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D77B4F9E-A095-2B44-A197-38449D4345FE}"/>
              </a:ext>
            </a:extLst>
          </p:cNvPr>
          <p:cNvSpPr>
            <a:spLocks noChangeAspect="1"/>
          </p:cNvSpPr>
          <p:nvPr/>
        </p:nvSpPr>
        <p:spPr>
          <a:xfrm>
            <a:off x="1359800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AEC54EDA-F4AB-4E49-AA69-AAE3BF355D3E}"/>
              </a:ext>
            </a:extLst>
          </p:cNvPr>
          <p:cNvSpPr>
            <a:spLocks noChangeAspect="1"/>
          </p:cNvSpPr>
          <p:nvPr/>
        </p:nvSpPr>
        <p:spPr>
          <a:xfrm>
            <a:off x="1360196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EE21606F-AFB6-894E-AC22-1AF17467C154}"/>
              </a:ext>
            </a:extLst>
          </p:cNvPr>
          <p:cNvSpPr>
            <a:spLocks noChangeAspect="1"/>
          </p:cNvSpPr>
          <p:nvPr/>
        </p:nvSpPr>
        <p:spPr>
          <a:xfrm>
            <a:off x="1359800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4DE5D121-2848-6A42-96C5-FE1E6178150A}"/>
              </a:ext>
            </a:extLst>
          </p:cNvPr>
          <p:cNvSpPr>
            <a:spLocks noChangeAspect="1"/>
          </p:cNvSpPr>
          <p:nvPr/>
        </p:nvSpPr>
        <p:spPr>
          <a:xfrm>
            <a:off x="1988941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9A1BA9E4-1498-0244-A1EC-BA86ADDE4E1F}"/>
              </a:ext>
            </a:extLst>
          </p:cNvPr>
          <p:cNvSpPr>
            <a:spLocks noChangeAspect="1"/>
          </p:cNvSpPr>
          <p:nvPr/>
        </p:nvSpPr>
        <p:spPr>
          <a:xfrm>
            <a:off x="1989337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E65774EE-D175-D242-A244-8BF855086949}"/>
              </a:ext>
            </a:extLst>
          </p:cNvPr>
          <p:cNvSpPr>
            <a:spLocks noChangeAspect="1"/>
          </p:cNvSpPr>
          <p:nvPr/>
        </p:nvSpPr>
        <p:spPr>
          <a:xfrm>
            <a:off x="1988941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425E3254-E32F-9E43-A540-CE50A923ECB0}"/>
              </a:ext>
            </a:extLst>
          </p:cNvPr>
          <p:cNvSpPr>
            <a:spLocks noChangeAspect="1"/>
          </p:cNvSpPr>
          <p:nvPr/>
        </p:nvSpPr>
        <p:spPr>
          <a:xfrm>
            <a:off x="2572916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569851D3-8B04-2043-BFFF-8DB7994ACB36}"/>
              </a:ext>
            </a:extLst>
          </p:cNvPr>
          <p:cNvSpPr>
            <a:spLocks noChangeAspect="1"/>
          </p:cNvSpPr>
          <p:nvPr/>
        </p:nvSpPr>
        <p:spPr>
          <a:xfrm>
            <a:off x="2573312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8414EBDE-4947-C946-B01F-85E0D0AE3783}"/>
              </a:ext>
            </a:extLst>
          </p:cNvPr>
          <p:cNvSpPr>
            <a:spLocks noChangeAspect="1"/>
          </p:cNvSpPr>
          <p:nvPr/>
        </p:nvSpPr>
        <p:spPr>
          <a:xfrm>
            <a:off x="2572916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CB42F133-8156-AF4C-A8AB-320A4FBCD910}"/>
              </a:ext>
            </a:extLst>
          </p:cNvPr>
          <p:cNvSpPr>
            <a:spLocks noChangeAspect="1"/>
          </p:cNvSpPr>
          <p:nvPr/>
        </p:nvSpPr>
        <p:spPr>
          <a:xfrm>
            <a:off x="3951644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CA87FD14-9B66-EA41-8F3E-CD54A5E39A24}"/>
              </a:ext>
            </a:extLst>
          </p:cNvPr>
          <p:cNvSpPr>
            <a:spLocks noChangeAspect="1"/>
          </p:cNvSpPr>
          <p:nvPr/>
        </p:nvSpPr>
        <p:spPr>
          <a:xfrm>
            <a:off x="3952040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6BD0B3CE-549A-4A4B-A385-6D1EDB6DC0D3}"/>
              </a:ext>
            </a:extLst>
          </p:cNvPr>
          <p:cNvSpPr>
            <a:spLocks noChangeAspect="1"/>
          </p:cNvSpPr>
          <p:nvPr/>
        </p:nvSpPr>
        <p:spPr>
          <a:xfrm>
            <a:off x="3951644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2BBDAD72-CB9E-C148-B271-558BC3464E30}"/>
              </a:ext>
            </a:extLst>
          </p:cNvPr>
          <p:cNvSpPr>
            <a:spLocks noChangeAspect="1"/>
          </p:cNvSpPr>
          <p:nvPr/>
        </p:nvSpPr>
        <p:spPr>
          <a:xfrm>
            <a:off x="4493812" y="39879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AF90D7C-96D3-D742-8107-AD9C8DF2A1F1}"/>
              </a:ext>
            </a:extLst>
          </p:cNvPr>
          <p:cNvSpPr>
            <a:spLocks noChangeAspect="1"/>
          </p:cNvSpPr>
          <p:nvPr/>
        </p:nvSpPr>
        <p:spPr>
          <a:xfrm>
            <a:off x="4494208" y="35764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C17A4D89-C6C4-1D43-A979-41B1F3CDD78E}"/>
              </a:ext>
            </a:extLst>
          </p:cNvPr>
          <p:cNvSpPr>
            <a:spLocks noChangeAspect="1"/>
          </p:cNvSpPr>
          <p:nvPr/>
        </p:nvSpPr>
        <p:spPr>
          <a:xfrm>
            <a:off x="4493812" y="44125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24DC1943-F913-494B-A469-8CBEDE8FB13E}"/>
              </a:ext>
            </a:extLst>
          </p:cNvPr>
          <p:cNvSpPr>
            <a:spLocks noChangeAspect="1"/>
          </p:cNvSpPr>
          <p:nvPr/>
        </p:nvSpPr>
        <p:spPr>
          <a:xfrm>
            <a:off x="5079306" y="40010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0FEE3C8A-9FA1-5944-A115-A4138CA71297}"/>
              </a:ext>
            </a:extLst>
          </p:cNvPr>
          <p:cNvSpPr>
            <a:spLocks noChangeAspect="1"/>
          </p:cNvSpPr>
          <p:nvPr/>
        </p:nvSpPr>
        <p:spPr>
          <a:xfrm>
            <a:off x="5079702" y="35895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E7AB0B71-2A52-3A40-8DE1-EB3858D02CE1}"/>
              </a:ext>
            </a:extLst>
          </p:cNvPr>
          <p:cNvSpPr>
            <a:spLocks noChangeAspect="1"/>
          </p:cNvSpPr>
          <p:nvPr/>
        </p:nvSpPr>
        <p:spPr>
          <a:xfrm>
            <a:off x="5079306" y="44256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78ACE787-34EB-4C4C-9E07-E3495BBCE16E}"/>
              </a:ext>
            </a:extLst>
          </p:cNvPr>
          <p:cNvSpPr>
            <a:spLocks noChangeAspect="1"/>
          </p:cNvSpPr>
          <p:nvPr/>
        </p:nvSpPr>
        <p:spPr>
          <a:xfrm>
            <a:off x="6267647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8A702173-58CE-2143-AD74-9E69B576B72D}"/>
              </a:ext>
            </a:extLst>
          </p:cNvPr>
          <p:cNvSpPr>
            <a:spLocks noChangeAspect="1"/>
          </p:cNvSpPr>
          <p:nvPr/>
        </p:nvSpPr>
        <p:spPr>
          <a:xfrm>
            <a:off x="6268043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E3310B7A-6640-9C47-946D-7BC3656F5425}"/>
              </a:ext>
            </a:extLst>
          </p:cNvPr>
          <p:cNvSpPr>
            <a:spLocks noChangeAspect="1"/>
          </p:cNvSpPr>
          <p:nvPr/>
        </p:nvSpPr>
        <p:spPr>
          <a:xfrm>
            <a:off x="6267647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905936D8-4A28-E049-ADCE-DDB9276A4F53}"/>
              </a:ext>
            </a:extLst>
          </p:cNvPr>
          <p:cNvSpPr>
            <a:spLocks noChangeAspect="1"/>
          </p:cNvSpPr>
          <p:nvPr/>
        </p:nvSpPr>
        <p:spPr>
          <a:xfrm>
            <a:off x="6850870" y="39854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A9F86CE0-6CF8-2B41-B544-EAA46AAA7966}"/>
              </a:ext>
            </a:extLst>
          </p:cNvPr>
          <p:cNvSpPr>
            <a:spLocks noChangeAspect="1"/>
          </p:cNvSpPr>
          <p:nvPr/>
        </p:nvSpPr>
        <p:spPr>
          <a:xfrm>
            <a:off x="6851266" y="35739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BA94EC11-DDDE-BF4E-BA30-B567B767867F}"/>
              </a:ext>
            </a:extLst>
          </p:cNvPr>
          <p:cNvSpPr>
            <a:spLocks noChangeAspect="1"/>
          </p:cNvSpPr>
          <p:nvPr/>
        </p:nvSpPr>
        <p:spPr>
          <a:xfrm>
            <a:off x="6850870" y="44100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DBA82D6C-F680-8E46-9497-1C3E29A7EABC}"/>
              </a:ext>
            </a:extLst>
          </p:cNvPr>
          <p:cNvSpPr>
            <a:spLocks noChangeAspect="1"/>
          </p:cNvSpPr>
          <p:nvPr/>
        </p:nvSpPr>
        <p:spPr>
          <a:xfrm>
            <a:off x="7451848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5DB708DB-0539-6C4A-915C-400B64797049}"/>
              </a:ext>
            </a:extLst>
          </p:cNvPr>
          <p:cNvSpPr>
            <a:spLocks noChangeAspect="1"/>
          </p:cNvSpPr>
          <p:nvPr/>
        </p:nvSpPr>
        <p:spPr>
          <a:xfrm>
            <a:off x="7452244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1F872304-89A2-4348-8890-6E5C4EC810FB}"/>
              </a:ext>
            </a:extLst>
          </p:cNvPr>
          <p:cNvSpPr>
            <a:spLocks noChangeAspect="1"/>
          </p:cNvSpPr>
          <p:nvPr/>
        </p:nvSpPr>
        <p:spPr>
          <a:xfrm>
            <a:off x="7451848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14:cNvPr>
              <p14:cNvContentPartPr/>
              <p14:nvPr/>
            </p14:nvContentPartPr>
            <p14:xfrm>
              <a:off x="6671952" y="1788408"/>
              <a:ext cx="955800" cy="818280"/>
            </p14:xfrm>
          </p:contentPart>
        </mc:Choice>
        <mc:Fallback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6832" y="1773288"/>
                <a:ext cx="98640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14:cNvPr>
              <p14:cNvContentPartPr/>
              <p14:nvPr/>
            </p14:nvContentPartPr>
            <p14:xfrm>
              <a:off x="5019912" y="1901808"/>
              <a:ext cx="295560" cy="720000"/>
            </p14:xfrm>
          </p:contentPart>
        </mc:Choice>
        <mc:Fallback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4792" y="1886688"/>
                <a:ext cx="3261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14:cNvPr>
              <p14:cNvContentPartPr/>
              <p14:nvPr/>
            </p14:nvContentPartPr>
            <p14:xfrm>
              <a:off x="4753872" y="1961928"/>
              <a:ext cx="110880" cy="624960"/>
            </p14:xfrm>
          </p:contentPart>
        </mc:Choice>
        <mc:Fallback>
          <p:pic>
            <p:nvPicPr>
              <p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8392" y="1946808"/>
                <a:ext cx="1414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14:cNvPr>
              <p14:cNvContentPartPr/>
              <p14:nvPr/>
            </p14:nvContentPartPr>
            <p14:xfrm>
              <a:off x="4281912" y="1883448"/>
              <a:ext cx="473400" cy="743040"/>
            </p14:xfrm>
          </p:contentPart>
        </mc:Choice>
        <mc:Fallback>
          <p:pic>
            <p:nvPicPr>
              <p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6432" y="1868328"/>
                <a:ext cx="5036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14:cNvPr>
              <p14:cNvContentPartPr/>
              <p14:nvPr/>
            </p14:nvContentPartPr>
            <p14:xfrm>
              <a:off x="2918232" y="1910808"/>
              <a:ext cx="300600" cy="736560"/>
            </p14:xfrm>
          </p:contentPart>
        </mc:Choice>
        <mc:Fallback>
          <p:pic>
            <p:nvPicPr>
              <p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2752" y="1895688"/>
                <a:ext cx="3312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14:cNvPr>
              <p14:cNvContentPartPr/>
              <p14:nvPr/>
            </p14:nvContentPartPr>
            <p14:xfrm>
              <a:off x="2249352" y="1768968"/>
              <a:ext cx="852840" cy="852120"/>
            </p14:xfrm>
          </p:contentPart>
        </mc:Choice>
        <mc:Fallback>
          <p:pic>
            <p:nvPicPr>
              <p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3872" y="1753848"/>
                <a:ext cx="88344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14:cNvPr>
              <p14:cNvContentPartPr/>
              <p14:nvPr/>
            </p14:nvContentPartPr>
            <p14:xfrm>
              <a:off x="1503432" y="2971728"/>
              <a:ext cx="68040" cy="606240"/>
            </p14:xfrm>
          </p:contentPart>
        </mc:Choice>
        <mc:Fallback>
          <p:pic>
            <p:nvPicPr>
              <p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88312" y="2956248"/>
                <a:ext cx="9864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ep 120">
            <a:extLst>
              <a:ext uri="{FF2B5EF4-FFF2-40B4-BE49-F238E27FC236}">
                <a16:creationId xmlns:a16="http://schemas.microsoft.com/office/drawing/2014/main" id="{B79022FA-AE89-4C45-9E21-37D431ADB84F}"/>
              </a:ext>
            </a:extLst>
          </p:cNvPr>
          <p:cNvGrpSpPr/>
          <p:nvPr/>
        </p:nvGrpSpPr>
        <p:grpSpPr>
          <a:xfrm>
            <a:off x="1278792" y="2962368"/>
            <a:ext cx="1185120" cy="1915560"/>
            <a:chOff x="1278792" y="2962368"/>
            <a:chExt cx="1185120" cy="19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14:cNvPr>
                <p14:cNvContentPartPr/>
                <p14:nvPr/>
              </p14:nvContentPartPr>
              <p14:xfrm>
                <a:off x="1278792" y="3502008"/>
                <a:ext cx="533880" cy="1375920"/>
              </p14:xfrm>
            </p:contentPart>
          </mc:Choice>
          <mc:Fallback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63312" y="3486888"/>
                  <a:ext cx="564480" cy="14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14:cNvPr>
                <p14:cNvContentPartPr/>
                <p14:nvPr/>
              </p14:nvContentPartPr>
              <p14:xfrm>
                <a:off x="2188872" y="2962368"/>
                <a:ext cx="32040" cy="537840"/>
              </p14:xfrm>
            </p:contentPart>
          </mc:Choice>
          <mc:Fallback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3752" y="2947248"/>
                  <a:ext cx="622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14:cNvPr>
                <p14:cNvContentPartPr/>
                <p14:nvPr/>
              </p14:nvContentPartPr>
              <p14:xfrm>
                <a:off x="1870632" y="3502008"/>
                <a:ext cx="593280" cy="1356840"/>
              </p14:xfrm>
            </p:contentPart>
          </mc:Choice>
          <mc:Fallback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5512" y="3486888"/>
                  <a:ext cx="623880" cy="13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14:cNvPr>
              <p14:cNvContentPartPr/>
              <p14:nvPr/>
            </p14:nvContentPartPr>
            <p14:xfrm>
              <a:off x="2541672" y="2980728"/>
              <a:ext cx="473040" cy="1845000"/>
            </p14:xfrm>
          </p:contentPart>
        </mc:Choice>
        <mc:Fallback>
          <p:pic>
            <p:nvPicPr>
              <p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6192" y="2965608"/>
                <a:ext cx="503640" cy="18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14:cNvPr>
              <p14:cNvContentPartPr/>
              <p14:nvPr/>
            </p14:nvContentPartPr>
            <p14:xfrm>
              <a:off x="3893832" y="2971728"/>
              <a:ext cx="517680" cy="1919520"/>
            </p14:xfrm>
          </p:contentPart>
        </mc:Choice>
        <mc:Fallback>
          <p:pic>
            <p:nvPicPr>
              <p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78352" y="2956248"/>
                <a:ext cx="548280" cy="19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14:cNvPr>
              <p14:cNvContentPartPr/>
              <p14:nvPr/>
            </p14:nvContentPartPr>
            <p14:xfrm>
              <a:off x="4463352" y="2953368"/>
              <a:ext cx="451440" cy="1951560"/>
            </p14:xfrm>
          </p:contentPart>
        </mc:Choice>
        <mc:Fallback>
          <p:pic>
            <p:nvPicPr>
              <p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48232" y="2938248"/>
                <a:ext cx="48204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14:cNvPr>
              <p14:cNvContentPartPr/>
              <p14:nvPr/>
            </p14:nvContentPartPr>
            <p14:xfrm>
              <a:off x="5016312" y="2989728"/>
              <a:ext cx="527040" cy="1908360"/>
            </p14:xfrm>
          </p:contentPart>
        </mc:Choice>
        <mc:Fallback>
          <p:pic>
            <p:nvPicPr>
              <p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01192" y="2974248"/>
                <a:ext cx="55764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14:cNvPr>
              <p14:cNvContentPartPr/>
              <p14:nvPr/>
            </p14:nvContentPartPr>
            <p14:xfrm>
              <a:off x="6206832" y="2980728"/>
              <a:ext cx="473040" cy="1803960"/>
            </p14:xfrm>
          </p:contentPart>
        </mc:Choice>
        <mc:Fallback>
          <p:pic>
            <p:nvPicPr>
              <p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91712" y="2965608"/>
                <a:ext cx="503640" cy="18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14:cNvPr>
              <p14:cNvContentPartPr/>
              <p14:nvPr/>
            </p14:nvContentPartPr>
            <p14:xfrm>
              <a:off x="6806592" y="2971728"/>
              <a:ext cx="462240" cy="1847160"/>
            </p14:xfrm>
          </p:contentPart>
        </mc:Choice>
        <mc:Fallback>
          <p:pic>
            <p:nvPicPr>
              <p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91472" y="2956248"/>
                <a:ext cx="492840" cy="18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14:cNvPr>
              <p14:cNvContentPartPr/>
              <p14:nvPr/>
            </p14:nvContentPartPr>
            <p14:xfrm>
              <a:off x="7404912" y="2980728"/>
              <a:ext cx="502560" cy="1834200"/>
            </p14:xfrm>
          </p:contentPart>
        </mc:Choice>
        <mc:Fallback>
          <p:pic>
            <p:nvPicPr>
              <p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89792" y="2965608"/>
                <a:ext cx="53280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14:cNvPr>
              <p14:cNvContentPartPr/>
              <p14:nvPr/>
            </p14:nvContentPartPr>
            <p14:xfrm>
              <a:off x="1711512" y="1636488"/>
              <a:ext cx="1473120" cy="954360"/>
            </p14:xfrm>
          </p:contentPart>
        </mc:Choice>
        <mc:Fallback>
          <p:pic>
            <p:nvPicPr>
              <p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96392" y="1621368"/>
                <a:ext cx="150336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/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Aantal mogelijkheden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blipFill>
                <a:blip r:embed="rId39"/>
                <a:stretch>
                  <a:fillRect l="-503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kstvak 133">
            <a:extLst>
              <a:ext uri="{FF2B5EF4-FFF2-40B4-BE49-F238E27FC236}">
                <a16:creationId xmlns:a16="http://schemas.microsoft.com/office/drawing/2014/main" id="{ED771755-B843-9446-AD0A-FDEAB6D02931}"/>
              </a:ext>
            </a:extLst>
          </p:cNvPr>
          <p:cNvSpPr txBox="1"/>
          <p:nvPr/>
        </p:nvSpPr>
        <p:spPr>
          <a:xfrm>
            <a:off x="1422344" y="99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dirty="0">
                <a:latin typeface="Avenir Book" panose="02000503020000020003" pitchFamily="2" charset="0"/>
              </a:rPr>
              <a:t>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/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/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/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ep 142">
            <a:extLst>
              <a:ext uri="{FF2B5EF4-FFF2-40B4-BE49-F238E27FC236}">
                <a16:creationId xmlns:a16="http://schemas.microsoft.com/office/drawing/2014/main" id="{E9D17F76-8D2F-6D40-AAD4-F7B0B94A7346}"/>
              </a:ext>
            </a:extLst>
          </p:cNvPr>
          <p:cNvGrpSpPr/>
          <p:nvPr/>
        </p:nvGrpSpPr>
        <p:grpSpPr>
          <a:xfrm>
            <a:off x="3483072" y="1069704"/>
            <a:ext cx="3530160" cy="1506024"/>
            <a:chOff x="3483072" y="1069704"/>
            <a:chExt cx="3530160" cy="150602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14:cNvPr>
                <p14:cNvContentPartPr/>
                <p14:nvPr/>
              </p14:nvContentPartPr>
              <p14:xfrm>
                <a:off x="6409872" y="1984248"/>
                <a:ext cx="42120" cy="590040"/>
              </p14:xfrm>
            </p:contentPart>
          </mc:Choice>
          <mc:Fallback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4392" y="1968768"/>
                  <a:ext cx="727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14:cNvPr>
                <p14:cNvContentPartPr/>
                <p14:nvPr/>
              </p14:nvContentPartPr>
              <p14:xfrm>
                <a:off x="6601752" y="1974888"/>
                <a:ext cx="5760" cy="9360"/>
              </p14:xfrm>
            </p:contentPart>
          </mc:Choice>
          <mc:Fallback>
            <p:pic>
              <p:nvPicPr>
                <p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86632" y="1959768"/>
                  <a:ext cx="36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14:cNvPr>
                <p14:cNvContentPartPr/>
                <p14:nvPr/>
              </p14:nvContentPartPr>
              <p14:xfrm>
                <a:off x="6607152" y="1983888"/>
                <a:ext cx="406080" cy="591840"/>
              </p14:xfrm>
            </p:contentPart>
          </mc:Choice>
          <mc:Fallback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92032" y="1968768"/>
                  <a:ext cx="4366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14:cNvPr>
                <p14:cNvContentPartPr/>
                <p14:nvPr/>
              </p14:nvContentPartPr>
              <p14:xfrm>
                <a:off x="3483072" y="1069704"/>
                <a:ext cx="1212840" cy="567000"/>
              </p14:xfrm>
            </p:contentPart>
          </mc:Choice>
          <mc:Fallback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67592" y="1054584"/>
                  <a:ext cx="124308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14:cNvPr>
                <p14:cNvContentPartPr/>
                <p14:nvPr/>
              </p14:nvContentPartPr>
              <p14:xfrm>
                <a:off x="4908672" y="1155744"/>
                <a:ext cx="1800" cy="5400"/>
              </p14:xfrm>
            </p:contentPart>
          </mc:Choice>
          <mc:Fallback>
            <p:pic>
              <p:nvPicPr>
                <p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3192" y="1140624"/>
                  <a:ext cx="3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14:cNvPr>
                <p14:cNvContentPartPr/>
                <p14:nvPr/>
              </p14:nvContentPartPr>
              <p14:xfrm>
                <a:off x="4887792" y="1155744"/>
                <a:ext cx="21240" cy="461520"/>
              </p14:xfrm>
            </p:contentPart>
          </mc:Choice>
          <mc:Fallback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72672" y="1140624"/>
                  <a:ext cx="51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14:cNvPr>
                <p14:cNvContentPartPr/>
                <p14:nvPr/>
              </p14:nvContentPartPr>
              <p14:xfrm>
                <a:off x="5071752" y="1085184"/>
                <a:ext cx="1280880" cy="594720"/>
              </p14:xfrm>
            </p:contentPart>
          </mc:Choice>
          <mc:Fallback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56632" y="1069704"/>
                  <a:ext cx="1311480" cy="62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316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Firefly</a:t>
            </a:r>
            <a:endParaRPr/>
          </a:p>
        </p:txBody>
      </p:sp>
      <p:pic>
        <p:nvPicPr>
          <p:cNvPr id="304" name="Google Shape;304;p49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790681"/>
            <a:ext cx="2325501" cy="10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 descr="A star in the background&#10;&#10;Description automatically generated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341152" y="961351"/>
            <a:ext cx="4638469" cy="2830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ep 12">
            <a:extLst>
              <a:ext uri="{FF2B5EF4-FFF2-40B4-BE49-F238E27FC236}">
                <a16:creationId xmlns:a16="http://schemas.microsoft.com/office/drawing/2014/main" id="{BBEFD4BD-D60E-DB45-98C8-2C91A9ECF7D6}"/>
              </a:ext>
            </a:extLst>
          </p:cNvPr>
          <p:cNvGrpSpPr/>
          <p:nvPr/>
        </p:nvGrpSpPr>
        <p:grpSpPr>
          <a:xfrm>
            <a:off x="7552480" y="2203310"/>
            <a:ext cx="25920" cy="20520"/>
            <a:chOff x="7552480" y="2203310"/>
            <a:chExt cx="25920" cy="2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t 4">
                  <a:extLst>
                    <a:ext uri="{FF2B5EF4-FFF2-40B4-BE49-F238E27FC236}">
                      <a16:creationId xmlns:a16="http://schemas.microsoft.com/office/drawing/2014/main" id="{E177D275-1F68-D246-BA1A-372FC81339CF}"/>
                    </a:ext>
                  </a:extLst>
                </p14:cNvPr>
                <p14:cNvContentPartPr/>
                <p14:nvPr/>
              </p14:nvContentPartPr>
              <p14:xfrm>
                <a:off x="7557880" y="2215550"/>
                <a:ext cx="2160" cy="1440"/>
              </p14:xfrm>
            </p:contentPart>
          </mc:Choice>
          <mc:Fallback>
            <p:pic>
              <p:nvPicPr>
                <p:cNvPr id="5" name="Inkt 4">
                  <a:extLst>
                    <a:ext uri="{FF2B5EF4-FFF2-40B4-BE49-F238E27FC236}">
                      <a16:creationId xmlns:a16="http://schemas.microsoft.com/office/drawing/2014/main" id="{E177D275-1F68-D246-BA1A-372FC81339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50320" y="2207990"/>
                  <a:ext cx="172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7E9EE4BF-BF8E-7E45-B2D7-E02BFAC83397}"/>
                    </a:ext>
                  </a:extLst>
                </p14:cNvPr>
                <p14:cNvContentPartPr/>
                <p14:nvPr/>
              </p14:nvContentPartPr>
              <p14:xfrm>
                <a:off x="7557880" y="2215910"/>
                <a:ext cx="2160" cy="720"/>
              </p14:xfrm>
            </p:contentPart>
          </mc:Choice>
          <mc:Fallback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7E9EE4BF-BF8E-7E45-B2D7-E02BFAC833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0320" y="2208350"/>
                  <a:ext cx="169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DCD0D08B-D534-3E4A-B62F-5574156BD60D}"/>
                    </a:ext>
                  </a:extLst>
                </p14:cNvPr>
                <p14:cNvContentPartPr/>
                <p14:nvPr/>
              </p14:nvContentPartPr>
              <p14:xfrm>
                <a:off x="7564360" y="2203310"/>
                <a:ext cx="2160" cy="360"/>
              </p14:xfrm>
            </p:contentPart>
          </mc:Choice>
          <mc:Fallback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DCD0D08B-D534-3E4A-B62F-5574156BD60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56800" y="2195750"/>
                  <a:ext cx="172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t 7">
                  <a:extLst>
                    <a:ext uri="{FF2B5EF4-FFF2-40B4-BE49-F238E27FC236}">
                      <a16:creationId xmlns:a16="http://schemas.microsoft.com/office/drawing/2014/main" id="{FD6E548C-FBE4-5D47-A82E-E586B83D2FA0}"/>
                    </a:ext>
                  </a:extLst>
                </p14:cNvPr>
                <p14:cNvContentPartPr/>
                <p14:nvPr/>
              </p14:nvContentPartPr>
              <p14:xfrm>
                <a:off x="7566160" y="2203310"/>
                <a:ext cx="360" cy="360"/>
              </p14:xfrm>
            </p:contentPart>
          </mc:Choice>
          <mc:Fallback>
            <p:pic>
              <p:nvPicPr>
                <p:cNvPr id="8" name="Inkt 7">
                  <a:extLst>
                    <a:ext uri="{FF2B5EF4-FFF2-40B4-BE49-F238E27FC236}">
                      <a16:creationId xmlns:a16="http://schemas.microsoft.com/office/drawing/2014/main" id="{FD6E548C-FBE4-5D47-A82E-E586B83D2F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58600" y="219575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5CECB04C-A415-304F-B990-C165790A78A2}"/>
                    </a:ext>
                  </a:extLst>
                </p14:cNvPr>
                <p14:cNvContentPartPr/>
                <p14:nvPr/>
              </p14:nvContentPartPr>
              <p14:xfrm>
                <a:off x="7552480" y="2208350"/>
                <a:ext cx="14760" cy="11880"/>
              </p14:xfrm>
            </p:contentPart>
          </mc:Choice>
          <mc:Fallback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5CECB04C-A415-304F-B990-C165790A78A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44920" y="2200790"/>
                  <a:ext cx="29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t 10">
                  <a:extLst>
                    <a:ext uri="{FF2B5EF4-FFF2-40B4-BE49-F238E27FC236}">
                      <a16:creationId xmlns:a16="http://schemas.microsoft.com/office/drawing/2014/main" id="{22852C8C-3217-1944-8AC0-A63D24DDB36D}"/>
                    </a:ext>
                  </a:extLst>
                </p14:cNvPr>
                <p14:cNvContentPartPr/>
                <p14:nvPr/>
              </p14:nvContentPartPr>
              <p14:xfrm>
                <a:off x="7561840" y="2204390"/>
                <a:ext cx="16560" cy="19440"/>
              </p14:xfrm>
            </p:contentPart>
          </mc:Choice>
          <mc:Fallback>
            <p:pic>
              <p:nvPicPr>
                <p:cNvPr id="11" name="Inkt 10">
                  <a:extLst>
                    <a:ext uri="{FF2B5EF4-FFF2-40B4-BE49-F238E27FC236}">
                      <a16:creationId xmlns:a16="http://schemas.microsoft.com/office/drawing/2014/main" id="{22852C8C-3217-1944-8AC0-A63D24DDB36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54280" y="2196830"/>
                  <a:ext cx="31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t 11">
                  <a:extLst>
                    <a:ext uri="{FF2B5EF4-FFF2-40B4-BE49-F238E27FC236}">
                      <a16:creationId xmlns:a16="http://schemas.microsoft.com/office/drawing/2014/main" id="{5AFA75ED-E519-4448-A2DA-0EA864B27025}"/>
                    </a:ext>
                  </a:extLst>
                </p14:cNvPr>
                <p14:cNvContentPartPr/>
                <p14:nvPr/>
              </p14:nvContentPartPr>
              <p14:xfrm>
                <a:off x="7556440" y="2203310"/>
                <a:ext cx="14400" cy="10800"/>
              </p14:xfrm>
            </p:contentPart>
          </mc:Choice>
          <mc:Fallback>
            <p:pic>
              <p:nvPicPr>
                <p:cNvPr id="12" name="Inkt 11">
                  <a:extLst>
                    <a:ext uri="{FF2B5EF4-FFF2-40B4-BE49-F238E27FC236}">
                      <a16:creationId xmlns:a16="http://schemas.microsoft.com/office/drawing/2014/main" id="{5AFA75ED-E519-4448-A2DA-0EA864B270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49240" y="2195750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73D23676-F73A-D043-817B-9ED7DDBC467D}"/>
                  </a:ext>
                </a:extLst>
              </p14:cNvPr>
              <p14:cNvContentPartPr/>
              <p14:nvPr/>
            </p14:nvContentPartPr>
            <p14:xfrm>
              <a:off x="7245040" y="2504270"/>
              <a:ext cx="18000" cy="20520"/>
            </p14:xfrm>
          </p:contentPart>
        </mc:Choice>
        <mc:Fallback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73D23676-F73A-D043-817B-9ED7DDBC467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37480" y="2497070"/>
                <a:ext cx="3312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ep 22">
            <a:extLst>
              <a:ext uri="{FF2B5EF4-FFF2-40B4-BE49-F238E27FC236}">
                <a16:creationId xmlns:a16="http://schemas.microsoft.com/office/drawing/2014/main" id="{8BDBB26B-567C-4C4A-AD8B-5797980016FD}"/>
              </a:ext>
            </a:extLst>
          </p:cNvPr>
          <p:cNvGrpSpPr/>
          <p:nvPr/>
        </p:nvGrpSpPr>
        <p:grpSpPr>
          <a:xfrm>
            <a:off x="7043800" y="2762030"/>
            <a:ext cx="24840" cy="29880"/>
            <a:chOff x="7043800" y="2762030"/>
            <a:chExt cx="24840" cy="2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988EC657-C178-964E-A416-21C24B3F4967}"/>
                    </a:ext>
                  </a:extLst>
                </p14:cNvPr>
                <p14:cNvContentPartPr/>
                <p14:nvPr/>
              </p14:nvContentPartPr>
              <p14:xfrm>
                <a:off x="7045960" y="2768510"/>
                <a:ext cx="11160" cy="19080"/>
              </p14:xfrm>
            </p:contentPart>
          </mc:Choice>
          <mc:Fallback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988EC657-C178-964E-A416-21C24B3F49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8400" y="2760950"/>
                  <a:ext cx="26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344A2A79-1E29-BD4D-A1F1-7F92AB76351E}"/>
                    </a:ext>
                  </a:extLst>
                </p14:cNvPr>
                <p14:cNvContentPartPr/>
                <p14:nvPr/>
              </p14:nvContentPartPr>
              <p14:xfrm>
                <a:off x="7052800" y="2768510"/>
                <a:ext cx="7200" cy="10080"/>
              </p14:xfrm>
            </p:contentPart>
          </mc:Choice>
          <mc:Fallback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344A2A79-1E29-BD4D-A1F1-7F92AB76351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45240" y="2760950"/>
                  <a:ext cx="22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31570281-A044-D642-A646-3FBF435FD7EA}"/>
                    </a:ext>
                  </a:extLst>
                </p14:cNvPr>
                <p14:cNvContentPartPr/>
                <p14:nvPr/>
              </p14:nvContentPartPr>
              <p14:xfrm>
                <a:off x="7056400" y="2768510"/>
                <a:ext cx="720" cy="2880"/>
              </p14:xfrm>
            </p:contentPart>
          </mc:Choice>
          <mc:Fallback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31570281-A044-D642-A646-3FBF435FD7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48840" y="2760950"/>
                  <a:ext cx="15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C463489A-29CC-2748-809E-C874268DB001}"/>
                    </a:ext>
                  </a:extLst>
                </p14:cNvPr>
                <p14:cNvContentPartPr/>
                <p14:nvPr/>
              </p14:nvContentPartPr>
              <p14:xfrm>
                <a:off x="7056400" y="2768510"/>
                <a:ext cx="12240" cy="23400"/>
              </p14:xfrm>
            </p:contentPart>
          </mc:Choice>
          <mc:Fallback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C463489A-29CC-2748-809E-C874268DB0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48840" y="2760950"/>
                  <a:ext cx="2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2FFA85A8-191A-944A-A2F3-B7DE8D59B255}"/>
                    </a:ext>
                  </a:extLst>
                </p14:cNvPr>
                <p14:cNvContentPartPr/>
                <p14:nvPr/>
              </p14:nvContentPartPr>
              <p14:xfrm>
                <a:off x="7052080" y="2762030"/>
                <a:ext cx="8640" cy="12960"/>
              </p14:xfrm>
            </p:contentPart>
          </mc:Choice>
          <mc:Fallback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2FFA85A8-191A-944A-A2F3-B7DE8D59B2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44520" y="2754470"/>
                  <a:ext cx="23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DF272498-8581-354E-95D7-BF56401735F1}"/>
                    </a:ext>
                  </a:extLst>
                </p14:cNvPr>
                <p14:cNvContentPartPr/>
                <p14:nvPr/>
              </p14:nvContentPartPr>
              <p14:xfrm>
                <a:off x="7059640" y="2762030"/>
                <a:ext cx="720" cy="3600"/>
              </p14:xfrm>
            </p:contentPart>
          </mc:Choice>
          <mc:Fallback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DF272498-8581-354E-95D7-BF56401735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52080" y="2754470"/>
                  <a:ext cx="158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t 20">
                  <a:extLst>
                    <a:ext uri="{FF2B5EF4-FFF2-40B4-BE49-F238E27FC236}">
                      <a16:creationId xmlns:a16="http://schemas.microsoft.com/office/drawing/2014/main" id="{4EA114EC-36FE-954A-B49B-CC1F2CF02F8B}"/>
                    </a:ext>
                  </a:extLst>
                </p14:cNvPr>
                <p14:cNvContentPartPr/>
                <p14:nvPr/>
              </p14:nvContentPartPr>
              <p14:xfrm>
                <a:off x="7043800" y="2770670"/>
                <a:ext cx="12600" cy="7200"/>
              </p14:xfrm>
            </p:contentPart>
          </mc:Choice>
          <mc:Fallback>
            <p:pic>
              <p:nvPicPr>
                <p:cNvPr id="21" name="Inkt 20">
                  <a:extLst>
                    <a:ext uri="{FF2B5EF4-FFF2-40B4-BE49-F238E27FC236}">
                      <a16:creationId xmlns:a16="http://schemas.microsoft.com/office/drawing/2014/main" id="{4EA114EC-36FE-954A-B49B-CC1F2CF02F8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36240" y="2763110"/>
                  <a:ext cx="2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t 21">
                  <a:extLst>
                    <a:ext uri="{FF2B5EF4-FFF2-40B4-BE49-F238E27FC236}">
                      <a16:creationId xmlns:a16="http://schemas.microsoft.com/office/drawing/2014/main" id="{2E0288AE-0DCA-AA49-896B-1C7A3565C210}"/>
                    </a:ext>
                  </a:extLst>
                </p14:cNvPr>
                <p14:cNvContentPartPr/>
                <p14:nvPr/>
              </p14:nvContentPartPr>
              <p14:xfrm>
                <a:off x="7053160" y="2774630"/>
                <a:ext cx="3240" cy="2520"/>
              </p14:xfrm>
            </p:contentPart>
          </mc:Choice>
          <mc:Fallback>
            <p:pic>
              <p:nvPicPr>
                <p:cNvPr id="22" name="Inkt 21">
                  <a:extLst>
                    <a:ext uri="{FF2B5EF4-FFF2-40B4-BE49-F238E27FC236}">
                      <a16:creationId xmlns:a16="http://schemas.microsoft.com/office/drawing/2014/main" id="{2E0288AE-0DCA-AA49-896B-1C7A3565C21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45600" y="2767070"/>
                  <a:ext cx="18360" cy="1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t 23">
                <a:extLst>
                  <a:ext uri="{FF2B5EF4-FFF2-40B4-BE49-F238E27FC236}">
                    <a16:creationId xmlns:a16="http://schemas.microsoft.com/office/drawing/2014/main" id="{05C6A12E-D0FA-F444-B04F-8CE539EE8ABE}"/>
                  </a:ext>
                </a:extLst>
              </p14:cNvPr>
              <p14:cNvContentPartPr/>
              <p14:nvPr/>
            </p14:nvContentPartPr>
            <p14:xfrm>
              <a:off x="6924640" y="2292590"/>
              <a:ext cx="24480" cy="17640"/>
            </p14:xfrm>
          </p:contentPart>
        </mc:Choice>
        <mc:Fallback>
          <p:pic>
            <p:nvPicPr>
              <p:cNvPr id="24" name="Inkt 23">
                <a:extLst>
                  <a:ext uri="{FF2B5EF4-FFF2-40B4-BE49-F238E27FC236}">
                    <a16:creationId xmlns:a16="http://schemas.microsoft.com/office/drawing/2014/main" id="{05C6A12E-D0FA-F444-B04F-8CE539EE8AB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17080" y="2285030"/>
                <a:ext cx="396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t 24">
                <a:extLst>
                  <a:ext uri="{FF2B5EF4-FFF2-40B4-BE49-F238E27FC236}">
                    <a16:creationId xmlns:a16="http://schemas.microsoft.com/office/drawing/2014/main" id="{5D9D30B0-D9E9-BF43-8F8C-F18AA0D29B47}"/>
                  </a:ext>
                </a:extLst>
              </p14:cNvPr>
              <p14:cNvContentPartPr/>
              <p14:nvPr/>
            </p14:nvContentPartPr>
            <p14:xfrm>
              <a:off x="6978640" y="2125190"/>
              <a:ext cx="28800" cy="39960"/>
            </p14:xfrm>
          </p:contentPart>
        </mc:Choice>
        <mc:Fallback>
          <p:pic>
            <p:nvPicPr>
              <p:cNvPr id="25" name="Inkt 24">
                <a:extLst>
                  <a:ext uri="{FF2B5EF4-FFF2-40B4-BE49-F238E27FC236}">
                    <a16:creationId xmlns:a16="http://schemas.microsoft.com/office/drawing/2014/main" id="{5D9D30B0-D9E9-BF43-8F8C-F18AA0D29B4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71080" y="2117630"/>
                <a:ext cx="439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t 25">
                <a:extLst>
                  <a:ext uri="{FF2B5EF4-FFF2-40B4-BE49-F238E27FC236}">
                    <a16:creationId xmlns:a16="http://schemas.microsoft.com/office/drawing/2014/main" id="{164F4EC8-5E01-1042-BD40-4B9539FF0F57}"/>
                  </a:ext>
                </a:extLst>
              </p14:cNvPr>
              <p14:cNvContentPartPr/>
              <p14:nvPr/>
            </p14:nvContentPartPr>
            <p14:xfrm>
              <a:off x="7166920" y="1788230"/>
              <a:ext cx="27000" cy="24120"/>
            </p14:xfrm>
          </p:contentPart>
        </mc:Choice>
        <mc:Fallback>
          <p:pic>
            <p:nvPicPr>
              <p:cNvPr id="26" name="Inkt 25">
                <a:extLst>
                  <a:ext uri="{FF2B5EF4-FFF2-40B4-BE49-F238E27FC236}">
                    <a16:creationId xmlns:a16="http://schemas.microsoft.com/office/drawing/2014/main" id="{164F4EC8-5E01-1042-BD40-4B9539FF0F5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59360" y="1780670"/>
                <a:ext cx="417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Inkt 26">
                <a:extLst>
                  <a:ext uri="{FF2B5EF4-FFF2-40B4-BE49-F238E27FC236}">
                    <a16:creationId xmlns:a16="http://schemas.microsoft.com/office/drawing/2014/main" id="{8B63EC76-C667-214F-B355-7AFDD647BF0D}"/>
                  </a:ext>
                </a:extLst>
              </p14:cNvPr>
              <p14:cNvContentPartPr/>
              <p14:nvPr/>
            </p14:nvContentPartPr>
            <p14:xfrm>
              <a:off x="7529440" y="1785710"/>
              <a:ext cx="16920" cy="24840"/>
            </p14:xfrm>
          </p:contentPart>
        </mc:Choice>
        <mc:Fallback>
          <p:pic>
            <p:nvPicPr>
              <p:cNvPr id="27" name="Inkt 26">
                <a:extLst>
                  <a:ext uri="{FF2B5EF4-FFF2-40B4-BE49-F238E27FC236}">
                    <a16:creationId xmlns:a16="http://schemas.microsoft.com/office/drawing/2014/main" id="{8B63EC76-C667-214F-B355-7AFDD647BF0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21880" y="1778150"/>
                <a:ext cx="3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t 27">
                <a:extLst>
                  <a:ext uri="{FF2B5EF4-FFF2-40B4-BE49-F238E27FC236}">
                    <a16:creationId xmlns:a16="http://schemas.microsoft.com/office/drawing/2014/main" id="{F2089B7A-24D0-7843-ADF1-A8D1D7FAB587}"/>
                  </a:ext>
                </a:extLst>
              </p14:cNvPr>
              <p14:cNvContentPartPr/>
              <p14:nvPr/>
            </p14:nvContentPartPr>
            <p14:xfrm>
              <a:off x="7424680" y="1903070"/>
              <a:ext cx="29880" cy="35280"/>
            </p14:xfrm>
          </p:contentPart>
        </mc:Choice>
        <mc:Fallback>
          <p:pic>
            <p:nvPicPr>
              <p:cNvPr id="28" name="Inkt 27">
                <a:extLst>
                  <a:ext uri="{FF2B5EF4-FFF2-40B4-BE49-F238E27FC236}">
                    <a16:creationId xmlns:a16="http://schemas.microsoft.com/office/drawing/2014/main" id="{F2089B7A-24D0-7843-ADF1-A8D1D7FAB58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17120" y="1895870"/>
                <a:ext cx="450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BBEC265A-BB8C-CF41-A69D-DBD1394FDFE9}"/>
                  </a:ext>
                </a:extLst>
              </p14:cNvPr>
              <p14:cNvContentPartPr/>
              <p14:nvPr/>
            </p14:nvContentPartPr>
            <p14:xfrm>
              <a:off x="7223080" y="2081990"/>
              <a:ext cx="35640" cy="20880"/>
            </p14:xfrm>
          </p:contentPart>
        </mc:Choice>
        <mc:Fallback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BBEC265A-BB8C-CF41-A69D-DBD1394FDFE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15520" y="2074430"/>
                <a:ext cx="50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Inkt 29">
                <a:extLst>
                  <a:ext uri="{FF2B5EF4-FFF2-40B4-BE49-F238E27FC236}">
                    <a16:creationId xmlns:a16="http://schemas.microsoft.com/office/drawing/2014/main" id="{30E35618-FBAB-8141-B94F-870CF87E4368}"/>
                  </a:ext>
                </a:extLst>
              </p14:cNvPr>
              <p14:cNvContentPartPr/>
              <p14:nvPr/>
            </p14:nvContentPartPr>
            <p14:xfrm>
              <a:off x="7465000" y="2084870"/>
              <a:ext cx="19800" cy="32400"/>
            </p14:xfrm>
          </p:contentPart>
        </mc:Choice>
        <mc:Fallback>
          <p:pic>
            <p:nvPicPr>
              <p:cNvPr id="30" name="Inkt 29">
                <a:extLst>
                  <a:ext uri="{FF2B5EF4-FFF2-40B4-BE49-F238E27FC236}">
                    <a16:creationId xmlns:a16="http://schemas.microsoft.com/office/drawing/2014/main" id="{30E35618-FBAB-8141-B94F-870CF87E436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57440" y="2077310"/>
                <a:ext cx="34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Inkt 30">
                <a:extLst>
                  <a:ext uri="{FF2B5EF4-FFF2-40B4-BE49-F238E27FC236}">
                    <a16:creationId xmlns:a16="http://schemas.microsoft.com/office/drawing/2014/main" id="{4AC240C0-7CFB-BD47-8943-12BF07C18704}"/>
                  </a:ext>
                </a:extLst>
              </p14:cNvPr>
              <p14:cNvContentPartPr/>
              <p14:nvPr/>
            </p14:nvContentPartPr>
            <p14:xfrm>
              <a:off x="7506400" y="1961390"/>
              <a:ext cx="13680" cy="19800"/>
            </p14:xfrm>
          </p:contentPart>
        </mc:Choice>
        <mc:Fallback>
          <p:pic>
            <p:nvPicPr>
              <p:cNvPr id="31" name="Inkt 30">
                <a:extLst>
                  <a:ext uri="{FF2B5EF4-FFF2-40B4-BE49-F238E27FC236}">
                    <a16:creationId xmlns:a16="http://schemas.microsoft.com/office/drawing/2014/main" id="{4AC240C0-7CFB-BD47-8943-12BF07C1870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98840" y="1953830"/>
                <a:ext cx="2880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ep 34">
            <a:extLst>
              <a:ext uri="{FF2B5EF4-FFF2-40B4-BE49-F238E27FC236}">
                <a16:creationId xmlns:a16="http://schemas.microsoft.com/office/drawing/2014/main" id="{278DDB12-A471-774B-AE1E-F7539AE31928}"/>
              </a:ext>
            </a:extLst>
          </p:cNvPr>
          <p:cNvGrpSpPr/>
          <p:nvPr/>
        </p:nvGrpSpPr>
        <p:grpSpPr>
          <a:xfrm>
            <a:off x="7580560" y="2066510"/>
            <a:ext cx="13320" cy="20880"/>
            <a:chOff x="7580560" y="2066510"/>
            <a:chExt cx="13320" cy="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t 31">
                  <a:extLst>
                    <a:ext uri="{FF2B5EF4-FFF2-40B4-BE49-F238E27FC236}">
                      <a16:creationId xmlns:a16="http://schemas.microsoft.com/office/drawing/2014/main" id="{B4A969D7-BF4D-1E4D-9013-4C0F16141264}"/>
                    </a:ext>
                  </a:extLst>
                </p14:cNvPr>
                <p14:cNvContentPartPr/>
                <p14:nvPr/>
              </p14:nvContentPartPr>
              <p14:xfrm>
                <a:off x="7586320" y="2085950"/>
                <a:ext cx="2160" cy="1440"/>
              </p14:xfrm>
            </p:contentPart>
          </mc:Choice>
          <mc:Fallback>
            <p:pic>
              <p:nvPicPr>
                <p:cNvPr id="32" name="Inkt 31">
                  <a:extLst>
                    <a:ext uri="{FF2B5EF4-FFF2-40B4-BE49-F238E27FC236}">
                      <a16:creationId xmlns:a16="http://schemas.microsoft.com/office/drawing/2014/main" id="{B4A969D7-BF4D-1E4D-9013-4C0F161412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79120" y="2078390"/>
                  <a:ext cx="172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t 32">
                  <a:extLst>
                    <a:ext uri="{FF2B5EF4-FFF2-40B4-BE49-F238E27FC236}">
                      <a16:creationId xmlns:a16="http://schemas.microsoft.com/office/drawing/2014/main" id="{EE7C5B5E-0108-D94B-AE10-EDE2633ADF86}"/>
                    </a:ext>
                  </a:extLst>
                </p14:cNvPr>
                <p14:cNvContentPartPr/>
                <p14:nvPr/>
              </p14:nvContentPartPr>
              <p14:xfrm>
                <a:off x="7580560" y="2066510"/>
                <a:ext cx="13320" cy="20520"/>
              </p14:xfrm>
            </p:contentPart>
          </mc:Choice>
          <mc:Fallback>
            <p:pic>
              <p:nvPicPr>
                <p:cNvPr id="33" name="Inkt 32">
                  <a:extLst>
                    <a:ext uri="{FF2B5EF4-FFF2-40B4-BE49-F238E27FC236}">
                      <a16:creationId xmlns:a16="http://schemas.microsoft.com/office/drawing/2014/main" id="{EE7C5B5E-0108-D94B-AE10-EDE2633ADF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3000" y="2058950"/>
                  <a:ext cx="2844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t 33">
                <a:extLst>
                  <a:ext uri="{FF2B5EF4-FFF2-40B4-BE49-F238E27FC236}">
                    <a16:creationId xmlns:a16="http://schemas.microsoft.com/office/drawing/2014/main" id="{2FF96D07-2899-0E48-808D-9D627C030A15}"/>
                  </a:ext>
                </a:extLst>
              </p14:cNvPr>
              <p14:cNvContentPartPr/>
              <p14:nvPr/>
            </p14:nvContentPartPr>
            <p14:xfrm>
              <a:off x="7659400" y="1984790"/>
              <a:ext cx="24840" cy="18720"/>
            </p14:xfrm>
          </p:contentPart>
        </mc:Choice>
        <mc:Fallback>
          <p:pic>
            <p:nvPicPr>
              <p:cNvPr id="34" name="Inkt 33">
                <a:extLst>
                  <a:ext uri="{FF2B5EF4-FFF2-40B4-BE49-F238E27FC236}">
                    <a16:creationId xmlns:a16="http://schemas.microsoft.com/office/drawing/2014/main" id="{2FF96D07-2899-0E48-808D-9D627C030A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51840" y="1977230"/>
                <a:ext cx="39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t 35">
                <a:extLst>
                  <a:ext uri="{FF2B5EF4-FFF2-40B4-BE49-F238E27FC236}">
                    <a16:creationId xmlns:a16="http://schemas.microsoft.com/office/drawing/2014/main" id="{81618AB6-A579-9D44-A33B-F2F30C0E4639}"/>
                  </a:ext>
                </a:extLst>
              </p14:cNvPr>
              <p14:cNvContentPartPr/>
              <p14:nvPr/>
            </p14:nvContentPartPr>
            <p14:xfrm>
              <a:off x="7872880" y="1895150"/>
              <a:ext cx="21600" cy="17640"/>
            </p14:xfrm>
          </p:contentPart>
        </mc:Choice>
        <mc:Fallback>
          <p:pic>
            <p:nvPicPr>
              <p:cNvPr id="36" name="Inkt 35">
                <a:extLst>
                  <a:ext uri="{FF2B5EF4-FFF2-40B4-BE49-F238E27FC236}">
                    <a16:creationId xmlns:a16="http://schemas.microsoft.com/office/drawing/2014/main" id="{81618AB6-A579-9D44-A33B-F2F30C0E46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65320" y="1887590"/>
                <a:ext cx="367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t 36">
                <a:extLst>
                  <a:ext uri="{FF2B5EF4-FFF2-40B4-BE49-F238E27FC236}">
                    <a16:creationId xmlns:a16="http://schemas.microsoft.com/office/drawing/2014/main" id="{7BA33AB7-64E0-5C4C-A12C-799B04FAC9BB}"/>
                  </a:ext>
                </a:extLst>
              </p14:cNvPr>
              <p14:cNvContentPartPr/>
              <p14:nvPr/>
            </p14:nvContentPartPr>
            <p14:xfrm>
              <a:off x="7977280" y="1979750"/>
              <a:ext cx="16200" cy="16200"/>
            </p14:xfrm>
          </p:contentPart>
        </mc:Choice>
        <mc:Fallback>
          <p:pic>
            <p:nvPicPr>
              <p:cNvPr id="37" name="Inkt 36">
                <a:extLst>
                  <a:ext uri="{FF2B5EF4-FFF2-40B4-BE49-F238E27FC236}">
                    <a16:creationId xmlns:a16="http://schemas.microsoft.com/office/drawing/2014/main" id="{7BA33AB7-64E0-5C4C-A12C-799B04FAC9B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69720" y="1972190"/>
                <a:ext cx="313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ep 40">
            <a:extLst>
              <a:ext uri="{FF2B5EF4-FFF2-40B4-BE49-F238E27FC236}">
                <a16:creationId xmlns:a16="http://schemas.microsoft.com/office/drawing/2014/main" id="{D4042DB5-358F-0245-BBA2-A0154FB35BBF}"/>
              </a:ext>
            </a:extLst>
          </p:cNvPr>
          <p:cNvGrpSpPr/>
          <p:nvPr/>
        </p:nvGrpSpPr>
        <p:grpSpPr>
          <a:xfrm>
            <a:off x="7739680" y="2102870"/>
            <a:ext cx="14760" cy="27720"/>
            <a:chOff x="7739680" y="2102870"/>
            <a:chExt cx="14760" cy="2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t 37">
                  <a:extLst>
                    <a:ext uri="{FF2B5EF4-FFF2-40B4-BE49-F238E27FC236}">
                      <a16:creationId xmlns:a16="http://schemas.microsoft.com/office/drawing/2014/main" id="{FC5D6420-932B-324F-9EDD-9D381466D8CF}"/>
                    </a:ext>
                  </a:extLst>
                </p14:cNvPr>
                <p14:cNvContentPartPr/>
                <p14:nvPr/>
              </p14:nvContentPartPr>
              <p14:xfrm>
                <a:off x="7744360" y="2128430"/>
                <a:ext cx="1080" cy="2160"/>
              </p14:xfrm>
            </p:contentPart>
          </mc:Choice>
          <mc:Fallback>
            <p:pic>
              <p:nvPicPr>
                <p:cNvPr id="38" name="Inkt 37">
                  <a:extLst>
                    <a:ext uri="{FF2B5EF4-FFF2-40B4-BE49-F238E27FC236}">
                      <a16:creationId xmlns:a16="http://schemas.microsoft.com/office/drawing/2014/main" id="{FC5D6420-932B-324F-9EDD-9D381466D8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36800" y="2120870"/>
                  <a:ext cx="162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9E4ABC6E-1ABB-0F4E-9E96-2A62C6B36782}"/>
                    </a:ext>
                  </a:extLst>
                </p14:cNvPr>
                <p14:cNvContentPartPr/>
                <p14:nvPr/>
              </p14:nvContentPartPr>
              <p14:xfrm>
                <a:off x="7744360" y="2128430"/>
                <a:ext cx="360" cy="360"/>
              </p14:xfrm>
            </p:contentPart>
          </mc:Choice>
          <mc:Fallback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9E4ABC6E-1ABB-0F4E-9E96-2A62C6B367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6800" y="212087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t 39">
                  <a:extLst>
                    <a:ext uri="{FF2B5EF4-FFF2-40B4-BE49-F238E27FC236}">
                      <a16:creationId xmlns:a16="http://schemas.microsoft.com/office/drawing/2014/main" id="{D4C026D7-8F7F-5644-9E80-DBAAA00AA72F}"/>
                    </a:ext>
                  </a:extLst>
                </p14:cNvPr>
                <p14:cNvContentPartPr/>
                <p14:nvPr/>
              </p14:nvContentPartPr>
              <p14:xfrm>
                <a:off x="7739680" y="2102870"/>
                <a:ext cx="14760" cy="16200"/>
              </p14:xfrm>
            </p:contentPart>
          </mc:Choice>
          <mc:Fallback>
            <p:pic>
              <p:nvPicPr>
                <p:cNvPr id="40" name="Inkt 39">
                  <a:extLst>
                    <a:ext uri="{FF2B5EF4-FFF2-40B4-BE49-F238E27FC236}">
                      <a16:creationId xmlns:a16="http://schemas.microsoft.com/office/drawing/2014/main" id="{D4C026D7-8F7F-5644-9E80-DBAAA00AA72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32120" y="2095310"/>
                  <a:ext cx="298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AC94B707-9AEA-DF42-8265-CB3E5A91762F}"/>
                  </a:ext>
                </a:extLst>
              </p14:cNvPr>
              <p14:cNvContentPartPr/>
              <p14:nvPr/>
            </p14:nvContentPartPr>
            <p14:xfrm>
              <a:off x="7502440" y="2647910"/>
              <a:ext cx="1800" cy="2160"/>
            </p14:xfrm>
          </p:contentPart>
        </mc:Choice>
        <mc:Fallback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AC94B707-9AEA-DF42-8265-CB3E5A91762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495240" y="2640350"/>
                <a:ext cx="169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3" name="Inkt 42">
                <a:extLst>
                  <a:ext uri="{FF2B5EF4-FFF2-40B4-BE49-F238E27FC236}">
                    <a16:creationId xmlns:a16="http://schemas.microsoft.com/office/drawing/2014/main" id="{8F1A0F8C-9B6D-F04B-9C61-9CEC2F10791A}"/>
                  </a:ext>
                </a:extLst>
              </p14:cNvPr>
              <p14:cNvContentPartPr/>
              <p14:nvPr/>
            </p14:nvContentPartPr>
            <p14:xfrm>
              <a:off x="7421440" y="2551790"/>
              <a:ext cx="5040" cy="5040"/>
            </p14:xfrm>
          </p:contentPart>
        </mc:Choice>
        <mc:Fallback>
          <p:pic>
            <p:nvPicPr>
              <p:cNvPr id="43" name="Inkt 42">
                <a:extLst>
                  <a:ext uri="{FF2B5EF4-FFF2-40B4-BE49-F238E27FC236}">
                    <a16:creationId xmlns:a16="http://schemas.microsoft.com/office/drawing/2014/main" id="{8F1A0F8C-9B6D-F04B-9C61-9CEC2F10791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413880" y="2544230"/>
                <a:ext cx="198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4" name="Inkt 43">
                <a:extLst>
                  <a:ext uri="{FF2B5EF4-FFF2-40B4-BE49-F238E27FC236}">
                    <a16:creationId xmlns:a16="http://schemas.microsoft.com/office/drawing/2014/main" id="{F6641031-0E56-8348-BB63-4F5BB8818F33}"/>
                  </a:ext>
                </a:extLst>
              </p14:cNvPr>
              <p14:cNvContentPartPr/>
              <p14:nvPr/>
            </p14:nvContentPartPr>
            <p14:xfrm>
              <a:off x="7386520" y="2489150"/>
              <a:ext cx="1440" cy="2520"/>
            </p14:xfrm>
          </p:contentPart>
        </mc:Choice>
        <mc:Fallback>
          <p:pic>
            <p:nvPicPr>
              <p:cNvPr id="44" name="Inkt 43">
                <a:extLst>
                  <a:ext uri="{FF2B5EF4-FFF2-40B4-BE49-F238E27FC236}">
                    <a16:creationId xmlns:a16="http://schemas.microsoft.com/office/drawing/2014/main" id="{F6641031-0E56-8348-BB63-4F5BB8818F3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378960" y="2481590"/>
                <a:ext cx="165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5" name="Inkt 44">
                <a:extLst>
                  <a:ext uri="{FF2B5EF4-FFF2-40B4-BE49-F238E27FC236}">
                    <a16:creationId xmlns:a16="http://schemas.microsoft.com/office/drawing/2014/main" id="{FE9E8A26-43BD-3447-9CD7-0918AB03EDC7}"/>
                  </a:ext>
                </a:extLst>
              </p14:cNvPr>
              <p14:cNvContentPartPr/>
              <p14:nvPr/>
            </p14:nvContentPartPr>
            <p14:xfrm>
              <a:off x="7133080" y="2401670"/>
              <a:ext cx="2880" cy="2160"/>
            </p14:xfrm>
          </p:contentPart>
        </mc:Choice>
        <mc:Fallback>
          <p:pic>
            <p:nvPicPr>
              <p:cNvPr id="45" name="Inkt 44">
                <a:extLst>
                  <a:ext uri="{FF2B5EF4-FFF2-40B4-BE49-F238E27FC236}">
                    <a16:creationId xmlns:a16="http://schemas.microsoft.com/office/drawing/2014/main" id="{FE9E8A26-43BD-3447-9CD7-0918AB03EDC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125520" y="2394110"/>
                <a:ext cx="18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ep 48">
            <a:extLst>
              <a:ext uri="{FF2B5EF4-FFF2-40B4-BE49-F238E27FC236}">
                <a16:creationId xmlns:a16="http://schemas.microsoft.com/office/drawing/2014/main" id="{5AFEE5A3-C32C-5240-BBF1-C354F7216E86}"/>
              </a:ext>
            </a:extLst>
          </p:cNvPr>
          <p:cNvGrpSpPr/>
          <p:nvPr/>
        </p:nvGrpSpPr>
        <p:grpSpPr>
          <a:xfrm>
            <a:off x="7287880" y="2317430"/>
            <a:ext cx="1440" cy="3600"/>
            <a:chOff x="7287880" y="2317430"/>
            <a:chExt cx="1440" cy="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t 45">
                  <a:extLst>
                    <a:ext uri="{FF2B5EF4-FFF2-40B4-BE49-F238E27FC236}">
                      <a16:creationId xmlns:a16="http://schemas.microsoft.com/office/drawing/2014/main" id="{91777025-0DD5-CD4D-8A90-5DDD6581D365}"/>
                    </a:ext>
                  </a:extLst>
                </p14:cNvPr>
                <p14:cNvContentPartPr/>
                <p14:nvPr/>
              </p14:nvContentPartPr>
              <p14:xfrm>
                <a:off x="7287880" y="2317430"/>
                <a:ext cx="1440" cy="720"/>
              </p14:xfrm>
            </p:contentPart>
          </mc:Choice>
          <mc:Fallback>
            <p:pic>
              <p:nvPicPr>
                <p:cNvPr id="46" name="Inkt 45">
                  <a:extLst>
                    <a:ext uri="{FF2B5EF4-FFF2-40B4-BE49-F238E27FC236}">
                      <a16:creationId xmlns:a16="http://schemas.microsoft.com/office/drawing/2014/main" id="{91777025-0DD5-CD4D-8A90-5DDD6581D3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80320" y="2309870"/>
                  <a:ext cx="165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t 46">
                  <a:extLst>
                    <a:ext uri="{FF2B5EF4-FFF2-40B4-BE49-F238E27FC236}">
                      <a16:creationId xmlns:a16="http://schemas.microsoft.com/office/drawing/2014/main" id="{B470F43C-D578-E14E-A657-77383E3D5D49}"/>
                    </a:ext>
                  </a:extLst>
                </p14:cNvPr>
                <p14:cNvContentPartPr/>
                <p14:nvPr/>
              </p14:nvContentPartPr>
              <p14:xfrm>
                <a:off x="7287880" y="2318150"/>
                <a:ext cx="1440" cy="2880"/>
              </p14:xfrm>
            </p:contentPart>
          </mc:Choice>
          <mc:Fallback>
            <p:pic>
              <p:nvPicPr>
                <p:cNvPr id="47" name="Inkt 46">
                  <a:extLst>
                    <a:ext uri="{FF2B5EF4-FFF2-40B4-BE49-F238E27FC236}">
                      <a16:creationId xmlns:a16="http://schemas.microsoft.com/office/drawing/2014/main" id="{B470F43C-D578-E14E-A657-77383E3D5D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280320" y="2310590"/>
                  <a:ext cx="16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8" name="Inkt 47">
                <a:extLst>
                  <a:ext uri="{FF2B5EF4-FFF2-40B4-BE49-F238E27FC236}">
                    <a16:creationId xmlns:a16="http://schemas.microsoft.com/office/drawing/2014/main" id="{F4262C07-13F0-B540-B5AA-CFC84A6211D2}"/>
                  </a:ext>
                </a:extLst>
              </p14:cNvPr>
              <p14:cNvContentPartPr/>
              <p14:nvPr/>
            </p14:nvContentPartPr>
            <p14:xfrm>
              <a:off x="7367440" y="2222390"/>
              <a:ext cx="1800" cy="5760"/>
            </p14:xfrm>
          </p:contentPart>
        </mc:Choice>
        <mc:Fallback>
          <p:pic>
            <p:nvPicPr>
              <p:cNvPr id="48" name="Inkt 47">
                <a:extLst>
                  <a:ext uri="{FF2B5EF4-FFF2-40B4-BE49-F238E27FC236}">
                    <a16:creationId xmlns:a16="http://schemas.microsoft.com/office/drawing/2014/main" id="{F4262C07-13F0-B540-B5AA-CFC84A6211D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359880" y="2214830"/>
                <a:ext cx="1692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ep 277">
            <a:extLst>
              <a:ext uri="{FF2B5EF4-FFF2-40B4-BE49-F238E27FC236}">
                <a16:creationId xmlns:a16="http://schemas.microsoft.com/office/drawing/2014/main" id="{FED4FDE5-77CC-414B-92A4-7D4F8FC03F47}"/>
              </a:ext>
            </a:extLst>
          </p:cNvPr>
          <p:cNvGrpSpPr/>
          <p:nvPr/>
        </p:nvGrpSpPr>
        <p:grpSpPr>
          <a:xfrm>
            <a:off x="7456360" y="2262350"/>
            <a:ext cx="395280" cy="315360"/>
            <a:chOff x="7456360" y="2262350"/>
            <a:chExt cx="39528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t 49">
                  <a:extLst>
                    <a:ext uri="{FF2B5EF4-FFF2-40B4-BE49-F238E27FC236}">
                      <a16:creationId xmlns:a16="http://schemas.microsoft.com/office/drawing/2014/main" id="{32D0142D-2BF0-D549-8EFD-E3003E0D1080}"/>
                    </a:ext>
                  </a:extLst>
                </p14:cNvPr>
                <p14:cNvContentPartPr/>
                <p14:nvPr/>
              </p14:nvContentPartPr>
              <p14:xfrm>
                <a:off x="7659400" y="2387270"/>
                <a:ext cx="2160" cy="720"/>
              </p14:xfrm>
            </p:contentPart>
          </mc:Choice>
          <mc:Fallback>
            <p:pic>
              <p:nvPicPr>
                <p:cNvPr id="50" name="Inkt 49">
                  <a:extLst>
                    <a:ext uri="{FF2B5EF4-FFF2-40B4-BE49-F238E27FC236}">
                      <a16:creationId xmlns:a16="http://schemas.microsoft.com/office/drawing/2014/main" id="{32D0142D-2BF0-D549-8EFD-E3003E0D10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51840" y="2379710"/>
                  <a:ext cx="17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t 50">
                  <a:extLst>
                    <a:ext uri="{FF2B5EF4-FFF2-40B4-BE49-F238E27FC236}">
                      <a16:creationId xmlns:a16="http://schemas.microsoft.com/office/drawing/2014/main" id="{A55349C3-8D52-C141-880A-20FDFEF9A926}"/>
                    </a:ext>
                  </a:extLst>
                </p14:cNvPr>
                <p14:cNvContentPartPr/>
                <p14:nvPr/>
              </p14:nvContentPartPr>
              <p14:xfrm>
                <a:off x="7659400" y="2387270"/>
                <a:ext cx="2160" cy="720"/>
              </p14:xfrm>
            </p:contentPart>
          </mc:Choice>
          <mc:Fallback>
            <p:pic>
              <p:nvPicPr>
                <p:cNvPr id="51" name="Inkt 50">
                  <a:extLst>
                    <a:ext uri="{FF2B5EF4-FFF2-40B4-BE49-F238E27FC236}">
                      <a16:creationId xmlns:a16="http://schemas.microsoft.com/office/drawing/2014/main" id="{A55349C3-8D52-C141-880A-20FDFEF9A92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51840" y="2379710"/>
                  <a:ext cx="17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t 51">
                  <a:extLst>
                    <a:ext uri="{FF2B5EF4-FFF2-40B4-BE49-F238E27FC236}">
                      <a16:creationId xmlns:a16="http://schemas.microsoft.com/office/drawing/2014/main" id="{C4F5BAEE-0F28-924D-95D2-0C8B5D1415DA}"/>
                    </a:ext>
                  </a:extLst>
                </p14:cNvPr>
                <p14:cNvContentPartPr/>
                <p14:nvPr/>
              </p14:nvContentPartPr>
              <p14:xfrm>
                <a:off x="7656160" y="2390510"/>
                <a:ext cx="2880" cy="1800"/>
              </p14:xfrm>
            </p:contentPart>
          </mc:Choice>
          <mc:Fallback>
            <p:pic>
              <p:nvPicPr>
                <p:cNvPr id="52" name="Inkt 51">
                  <a:extLst>
                    <a:ext uri="{FF2B5EF4-FFF2-40B4-BE49-F238E27FC236}">
                      <a16:creationId xmlns:a16="http://schemas.microsoft.com/office/drawing/2014/main" id="{C4F5BAEE-0F28-924D-95D2-0C8B5D1415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48960" y="2382950"/>
                  <a:ext cx="18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t 52">
                  <a:extLst>
                    <a:ext uri="{FF2B5EF4-FFF2-40B4-BE49-F238E27FC236}">
                      <a16:creationId xmlns:a16="http://schemas.microsoft.com/office/drawing/2014/main" id="{1A1A2811-026D-DB47-A61F-C1B3154A7F9A}"/>
                    </a:ext>
                  </a:extLst>
                </p14:cNvPr>
                <p14:cNvContentPartPr/>
                <p14:nvPr/>
              </p14:nvContentPartPr>
              <p14:xfrm>
                <a:off x="7641760" y="2369630"/>
                <a:ext cx="17280" cy="25200"/>
              </p14:xfrm>
            </p:contentPart>
          </mc:Choice>
          <mc:Fallback>
            <p:pic>
              <p:nvPicPr>
                <p:cNvPr id="53" name="Inkt 52">
                  <a:extLst>
                    <a:ext uri="{FF2B5EF4-FFF2-40B4-BE49-F238E27FC236}">
                      <a16:creationId xmlns:a16="http://schemas.microsoft.com/office/drawing/2014/main" id="{1A1A2811-026D-DB47-A61F-C1B3154A7F9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34200" y="2362070"/>
                  <a:ext cx="32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t 53">
                  <a:extLst>
                    <a:ext uri="{FF2B5EF4-FFF2-40B4-BE49-F238E27FC236}">
                      <a16:creationId xmlns:a16="http://schemas.microsoft.com/office/drawing/2014/main" id="{BD7143EE-EDB8-2B49-92E4-E2F12BE3B449}"/>
                    </a:ext>
                  </a:extLst>
                </p14:cNvPr>
                <p14:cNvContentPartPr/>
                <p14:nvPr/>
              </p14:nvContentPartPr>
              <p14:xfrm>
                <a:off x="7745080" y="2374670"/>
                <a:ext cx="1440" cy="1800"/>
              </p14:xfrm>
            </p:contentPart>
          </mc:Choice>
          <mc:Fallback>
            <p:pic>
              <p:nvPicPr>
                <p:cNvPr id="54" name="Inkt 53">
                  <a:extLst>
                    <a:ext uri="{FF2B5EF4-FFF2-40B4-BE49-F238E27FC236}">
                      <a16:creationId xmlns:a16="http://schemas.microsoft.com/office/drawing/2014/main" id="{BD7143EE-EDB8-2B49-92E4-E2F12BE3B4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37520" y="2367110"/>
                  <a:ext cx="16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t 54">
                  <a:extLst>
                    <a:ext uri="{FF2B5EF4-FFF2-40B4-BE49-F238E27FC236}">
                      <a16:creationId xmlns:a16="http://schemas.microsoft.com/office/drawing/2014/main" id="{7BFA4C7D-AC67-A849-A3AA-9A23AB692EBA}"/>
                    </a:ext>
                  </a:extLst>
                </p14:cNvPr>
                <p14:cNvContentPartPr/>
                <p14:nvPr/>
              </p14:nvContentPartPr>
              <p14:xfrm>
                <a:off x="7685680" y="2343350"/>
                <a:ext cx="61200" cy="57240"/>
              </p14:xfrm>
            </p:contentPart>
          </mc:Choice>
          <mc:Fallback>
            <p:pic>
              <p:nvPicPr>
                <p:cNvPr id="55" name="Inkt 54">
                  <a:extLst>
                    <a:ext uri="{FF2B5EF4-FFF2-40B4-BE49-F238E27FC236}">
                      <a16:creationId xmlns:a16="http://schemas.microsoft.com/office/drawing/2014/main" id="{7BFA4C7D-AC67-A849-A3AA-9A23AB692E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78120" y="2335790"/>
                  <a:ext cx="76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t 55">
                  <a:extLst>
                    <a:ext uri="{FF2B5EF4-FFF2-40B4-BE49-F238E27FC236}">
                      <a16:creationId xmlns:a16="http://schemas.microsoft.com/office/drawing/2014/main" id="{D1BAD772-A04F-934B-AF20-B878B19F5E45}"/>
                    </a:ext>
                  </a:extLst>
                </p14:cNvPr>
                <p14:cNvContentPartPr/>
                <p14:nvPr/>
              </p14:nvContentPartPr>
              <p14:xfrm>
                <a:off x="7675240" y="2355590"/>
                <a:ext cx="10080" cy="21960"/>
              </p14:xfrm>
            </p:contentPart>
          </mc:Choice>
          <mc:Fallback>
            <p:pic>
              <p:nvPicPr>
                <p:cNvPr id="56" name="Inkt 55">
                  <a:extLst>
                    <a:ext uri="{FF2B5EF4-FFF2-40B4-BE49-F238E27FC236}">
                      <a16:creationId xmlns:a16="http://schemas.microsoft.com/office/drawing/2014/main" id="{D1BAD772-A04F-934B-AF20-B878B19F5E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7680" y="2348030"/>
                  <a:ext cx="24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t 56">
                  <a:extLst>
                    <a:ext uri="{FF2B5EF4-FFF2-40B4-BE49-F238E27FC236}">
                      <a16:creationId xmlns:a16="http://schemas.microsoft.com/office/drawing/2014/main" id="{F59903DD-432B-6B47-A0FD-4DED8C1BF054}"/>
                    </a:ext>
                  </a:extLst>
                </p14:cNvPr>
                <p14:cNvContentPartPr/>
                <p14:nvPr/>
              </p14:nvContentPartPr>
              <p14:xfrm>
                <a:off x="7662640" y="2366390"/>
                <a:ext cx="12960" cy="26640"/>
              </p14:xfrm>
            </p:contentPart>
          </mc:Choice>
          <mc:Fallback>
            <p:pic>
              <p:nvPicPr>
                <p:cNvPr id="57" name="Inkt 56">
                  <a:extLst>
                    <a:ext uri="{FF2B5EF4-FFF2-40B4-BE49-F238E27FC236}">
                      <a16:creationId xmlns:a16="http://schemas.microsoft.com/office/drawing/2014/main" id="{F59903DD-432B-6B47-A0FD-4DED8C1BF0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55080" y="2358830"/>
                  <a:ext cx="28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t 57">
                  <a:extLst>
                    <a:ext uri="{FF2B5EF4-FFF2-40B4-BE49-F238E27FC236}">
                      <a16:creationId xmlns:a16="http://schemas.microsoft.com/office/drawing/2014/main" id="{BCB47053-C20A-4744-B603-B16A6A92A83F}"/>
                    </a:ext>
                  </a:extLst>
                </p14:cNvPr>
                <p14:cNvContentPartPr/>
                <p14:nvPr/>
              </p14:nvContentPartPr>
              <p14:xfrm>
                <a:off x="7656160" y="2393750"/>
                <a:ext cx="360" cy="360"/>
              </p14:xfrm>
            </p:contentPart>
          </mc:Choice>
          <mc:Fallback>
            <p:pic>
              <p:nvPicPr>
                <p:cNvPr id="58" name="Inkt 57">
                  <a:extLst>
                    <a:ext uri="{FF2B5EF4-FFF2-40B4-BE49-F238E27FC236}">
                      <a16:creationId xmlns:a16="http://schemas.microsoft.com/office/drawing/2014/main" id="{BCB47053-C20A-4744-B603-B16A6A92A8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48960" y="238619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t 58">
                  <a:extLst>
                    <a:ext uri="{FF2B5EF4-FFF2-40B4-BE49-F238E27FC236}">
                      <a16:creationId xmlns:a16="http://schemas.microsoft.com/office/drawing/2014/main" id="{111B715C-FB45-DF4E-9394-EB56FA9A3710}"/>
                    </a:ext>
                  </a:extLst>
                </p14:cNvPr>
                <p14:cNvContentPartPr/>
                <p14:nvPr/>
              </p14:nvContentPartPr>
              <p14:xfrm>
                <a:off x="7456360" y="2330390"/>
                <a:ext cx="101160" cy="26640"/>
              </p14:xfrm>
            </p:contentPart>
          </mc:Choice>
          <mc:Fallback>
            <p:pic>
              <p:nvPicPr>
                <p:cNvPr id="59" name="Inkt 58">
                  <a:extLst>
                    <a:ext uri="{FF2B5EF4-FFF2-40B4-BE49-F238E27FC236}">
                      <a16:creationId xmlns:a16="http://schemas.microsoft.com/office/drawing/2014/main" id="{111B715C-FB45-DF4E-9394-EB56FA9A371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48800" y="2322830"/>
                  <a:ext cx="116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t 59">
                  <a:extLst>
                    <a:ext uri="{FF2B5EF4-FFF2-40B4-BE49-F238E27FC236}">
                      <a16:creationId xmlns:a16="http://schemas.microsoft.com/office/drawing/2014/main" id="{58EF48DF-BFE6-854A-A062-334C7197D3F3}"/>
                    </a:ext>
                  </a:extLst>
                </p14:cNvPr>
                <p14:cNvContentPartPr/>
                <p14:nvPr/>
              </p14:nvContentPartPr>
              <p14:xfrm>
                <a:off x="7599280" y="2391590"/>
                <a:ext cx="87840" cy="82800"/>
              </p14:xfrm>
            </p:contentPart>
          </mc:Choice>
          <mc:Fallback>
            <p:pic>
              <p:nvPicPr>
                <p:cNvPr id="60" name="Inkt 59">
                  <a:extLst>
                    <a:ext uri="{FF2B5EF4-FFF2-40B4-BE49-F238E27FC236}">
                      <a16:creationId xmlns:a16="http://schemas.microsoft.com/office/drawing/2014/main" id="{58EF48DF-BFE6-854A-A062-334C7197D3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91720" y="2384030"/>
                  <a:ext cx="102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t 60">
                  <a:extLst>
                    <a:ext uri="{FF2B5EF4-FFF2-40B4-BE49-F238E27FC236}">
                      <a16:creationId xmlns:a16="http://schemas.microsoft.com/office/drawing/2014/main" id="{BCF66C26-0982-7F4C-883E-DF894C097939}"/>
                    </a:ext>
                  </a:extLst>
                </p14:cNvPr>
                <p14:cNvContentPartPr/>
                <p14:nvPr/>
              </p14:nvContentPartPr>
              <p14:xfrm>
                <a:off x="7562920" y="2377550"/>
                <a:ext cx="76680" cy="28440"/>
              </p14:xfrm>
            </p:contentPart>
          </mc:Choice>
          <mc:Fallback>
            <p:pic>
              <p:nvPicPr>
                <p:cNvPr id="61" name="Inkt 60">
                  <a:extLst>
                    <a:ext uri="{FF2B5EF4-FFF2-40B4-BE49-F238E27FC236}">
                      <a16:creationId xmlns:a16="http://schemas.microsoft.com/office/drawing/2014/main" id="{BCF66C26-0982-7F4C-883E-DF894C09793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55360" y="2370350"/>
                  <a:ext cx="91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t 61">
                  <a:extLst>
                    <a:ext uri="{FF2B5EF4-FFF2-40B4-BE49-F238E27FC236}">
                      <a16:creationId xmlns:a16="http://schemas.microsoft.com/office/drawing/2014/main" id="{E8E97005-7018-F549-8E82-6B5556E2E1A9}"/>
                    </a:ext>
                  </a:extLst>
                </p14:cNvPr>
                <p14:cNvContentPartPr/>
                <p14:nvPr/>
              </p14:nvContentPartPr>
              <p14:xfrm>
                <a:off x="7688200" y="2454950"/>
                <a:ext cx="60840" cy="30600"/>
              </p14:xfrm>
            </p:contentPart>
          </mc:Choice>
          <mc:Fallback>
            <p:pic>
              <p:nvPicPr>
                <p:cNvPr id="62" name="Inkt 61">
                  <a:extLst>
                    <a:ext uri="{FF2B5EF4-FFF2-40B4-BE49-F238E27FC236}">
                      <a16:creationId xmlns:a16="http://schemas.microsoft.com/office/drawing/2014/main" id="{E8E97005-7018-F549-8E82-6B5556E2E1A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80640" y="2447390"/>
                  <a:ext cx="75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t 62">
                  <a:extLst>
                    <a:ext uri="{FF2B5EF4-FFF2-40B4-BE49-F238E27FC236}">
                      <a16:creationId xmlns:a16="http://schemas.microsoft.com/office/drawing/2014/main" id="{439969F6-B8D3-334F-A703-412B1386292D}"/>
                    </a:ext>
                  </a:extLst>
                </p14:cNvPr>
                <p14:cNvContentPartPr/>
                <p14:nvPr/>
              </p14:nvContentPartPr>
              <p14:xfrm>
                <a:off x="7704040" y="2352350"/>
                <a:ext cx="67680" cy="20880"/>
              </p14:xfrm>
            </p:contentPart>
          </mc:Choice>
          <mc:Fallback>
            <p:pic>
              <p:nvPicPr>
                <p:cNvPr id="63" name="Inkt 62">
                  <a:extLst>
                    <a:ext uri="{FF2B5EF4-FFF2-40B4-BE49-F238E27FC236}">
                      <a16:creationId xmlns:a16="http://schemas.microsoft.com/office/drawing/2014/main" id="{439969F6-B8D3-334F-A703-412B1386292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96480" y="2344790"/>
                  <a:ext cx="82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56" name="Inkt 255">
                  <a:extLst>
                    <a:ext uri="{FF2B5EF4-FFF2-40B4-BE49-F238E27FC236}">
                      <a16:creationId xmlns:a16="http://schemas.microsoft.com/office/drawing/2014/main" id="{50C27BCF-CD07-2E4D-855D-4D90274F1337}"/>
                    </a:ext>
                  </a:extLst>
                </p14:cNvPr>
                <p14:cNvContentPartPr/>
                <p14:nvPr/>
              </p14:nvContentPartPr>
              <p14:xfrm>
                <a:off x="7670200" y="2262350"/>
                <a:ext cx="63720" cy="55800"/>
              </p14:xfrm>
            </p:contentPart>
          </mc:Choice>
          <mc:Fallback>
            <p:pic>
              <p:nvPicPr>
                <p:cNvPr id="256" name="Inkt 255">
                  <a:extLst>
                    <a:ext uri="{FF2B5EF4-FFF2-40B4-BE49-F238E27FC236}">
                      <a16:creationId xmlns:a16="http://schemas.microsoft.com/office/drawing/2014/main" id="{50C27BCF-CD07-2E4D-855D-4D90274F133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662640" y="2254790"/>
                  <a:ext cx="78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57" name="Inkt 256">
                  <a:extLst>
                    <a:ext uri="{FF2B5EF4-FFF2-40B4-BE49-F238E27FC236}">
                      <a16:creationId xmlns:a16="http://schemas.microsoft.com/office/drawing/2014/main" id="{206DA558-1BD3-5643-A361-4882A2E03CFF}"/>
                    </a:ext>
                  </a:extLst>
                </p14:cNvPr>
                <p14:cNvContentPartPr/>
                <p14:nvPr/>
              </p14:nvContentPartPr>
              <p14:xfrm>
                <a:off x="7758040" y="2416070"/>
                <a:ext cx="7920" cy="69480"/>
              </p14:xfrm>
            </p:contentPart>
          </mc:Choice>
          <mc:Fallback>
            <p:pic>
              <p:nvPicPr>
                <p:cNvPr id="257" name="Inkt 256">
                  <a:extLst>
                    <a:ext uri="{FF2B5EF4-FFF2-40B4-BE49-F238E27FC236}">
                      <a16:creationId xmlns:a16="http://schemas.microsoft.com/office/drawing/2014/main" id="{206DA558-1BD3-5643-A361-4882A2E03CF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50480" y="2408510"/>
                  <a:ext cx="23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58" name="Inkt 257">
                  <a:extLst>
                    <a:ext uri="{FF2B5EF4-FFF2-40B4-BE49-F238E27FC236}">
                      <a16:creationId xmlns:a16="http://schemas.microsoft.com/office/drawing/2014/main" id="{102EC839-F8CA-AB46-B67C-F626DDB97344}"/>
                    </a:ext>
                  </a:extLst>
                </p14:cNvPr>
                <p14:cNvContentPartPr/>
                <p14:nvPr/>
              </p14:nvContentPartPr>
              <p14:xfrm>
                <a:off x="7570120" y="2428310"/>
                <a:ext cx="71640" cy="115200"/>
              </p14:xfrm>
            </p:contentPart>
          </mc:Choice>
          <mc:Fallback>
            <p:pic>
              <p:nvPicPr>
                <p:cNvPr id="258" name="Inkt 257">
                  <a:extLst>
                    <a:ext uri="{FF2B5EF4-FFF2-40B4-BE49-F238E27FC236}">
                      <a16:creationId xmlns:a16="http://schemas.microsoft.com/office/drawing/2014/main" id="{102EC839-F8CA-AB46-B67C-F626DDB9734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62560" y="2420750"/>
                  <a:ext cx="86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60" name="Inkt 259">
                  <a:extLst>
                    <a:ext uri="{FF2B5EF4-FFF2-40B4-BE49-F238E27FC236}">
                      <a16:creationId xmlns:a16="http://schemas.microsoft.com/office/drawing/2014/main" id="{6AE6D631-7BEF-F542-9FE5-ABC5B4335766}"/>
                    </a:ext>
                  </a:extLst>
                </p14:cNvPr>
                <p14:cNvContentPartPr/>
                <p14:nvPr/>
              </p14:nvContentPartPr>
              <p14:xfrm>
                <a:off x="7548520" y="2569430"/>
                <a:ext cx="10080" cy="8280"/>
              </p14:xfrm>
            </p:contentPart>
          </mc:Choice>
          <mc:Fallback>
            <p:pic>
              <p:nvPicPr>
                <p:cNvPr id="260" name="Inkt 259">
                  <a:extLst>
                    <a:ext uri="{FF2B5EF4-FFF2-40B4-BE49-F238E27FC236}">
                      <a16:creationId xmlns:a16="http://schemas.microsoft.com/office/drawing/2014/main" id="{6AE6D631-7BEF-F542-9FE5-ABC5B433576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40960" y="2561870"/>
                  <a:ext cx="25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62" name="Inkt 261">
                  <a:extLst>
                    <a:ext uri="{FF2B5EF4-FFF2-40B4-BE49-F238E27FC236}">
                      <a16:creationId xmlns:a16="http://schemas.microsoft.com/office/drawing/2014/main" id="{609A8577-9863-284B-8733-4A5D2167855B}"/>
                    </a:ext>
                  </a:extLst>
                </p14:cNvPr>
                <p14:cNvContentPartPr/>
                <p14:nvPr/>
              </p14:nvContentPartPr>
              <p14:xfrm>
                <a:off x="7773880" y="2517590"/>
                <a:ext cx="2880" cy="1440"/>
              </p14:xfrm>
            </p:contentPart>
          </mc:Choice>
          <mc:Fallback>
            <p:pic>
              <p:nvPicPr>
                <p:cNvPr id="262" name="Inkt 261">
                  <a:extLst>
                    <a:ext uri="{FF2B5EF4-FFF2-40B4-BE49-F238E27FC236}">
                      <a16:creationId xmlns:a16="http://schemas.microsoft.com/office/drawing/2014/main" id="{609A8577-9863-284B-8733-4A5D2167855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766320" y="2510030"/>
                  <a:ext cx="180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63" name="Inkt 262">
                  <a:extLst>
                    <a:ext uri="{FF2B5EF4-FFF2-40B4-BE49-F238E27FC236}">
                      <a16:creationId xmlns:a16="http://schemas.microsoft.com/office/drawing/2014/main" id="{669CDC51-72E3-0349-A9CA-9D40B11946A2}"/>
                    </a:ext>
                  </a:extLst>
                </p14:cNvPr>
                <p14:cNvContentPartPr/>
                <p14:nvPr/>
              </p14:nvContentPartPr>
              <p14:xfrm>
                <a:off x="7776400" y="2488790"/>
                <a:ext cx="48240" cy="32400"/>
              </p14:xfrm>
            </p:contentPart>
          </mc:Choice>
          <mc:Fallback>
            <p:pic>
              <p:nvPicPr>
                <p:cNvPr id="263" name="Inkt 262">
                  <a:extLst>
                    <a:ext uri="{FF2B5EF4-FFF2-40B4-BE49-F238E27FC236}">
                      <a16:creationId xmlns:a16="http://schemas.microsoft.com/office/drawing/2014/main" id="{669CDC51-72E3-0349-A9CA-9D40B11946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68840" y="2481230"/>
                  <a:ext cx="63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65" name="Inkt 264">
                  <a:extLst>
                    <a:ext uri="{FF2B5EF4-FFF2-40B4-BE49-F238E27FC236}">
                      <a16:creationId xmlns:a16="http://schemas.microsoft.com/office/drawing/2014/main" id="{22A19A2E-9292-0C48-8B42-153F3C9199CF}"/>
                    </a:ext>
                  </a:extLst>
                </p14:cNvPr>
                <p14:cNvContentPartPr/>
                <p14:nvPr/>
              </p14:nvContentPartPr>
              <p14:xfrm>
                <a:off x="7849840" y="2400230"/>
                <a:ext cx="1440" cy="1800"/>
              </p14:xfrm>
            </p:contentPart>
          </mc:Choice>
          <mc:Fallback>
            <p:pic>
              <p:nvPicPr>
                <p:cNvPr id="265" name="Inkt 264">
                  <a:extLst>
                    <a:ext uri="{FF2B5EF4-FFF2-40B4-BE49-F238E27FC236}">
                      <a16:creationId xmlns:a16="http://schemas.microsoft.com/office/drawing/2014/main" id="{22A19A2E-9292-0C48-8B42-153F3C9199C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42640" y="2392670"/>
                  <a:ext cx="16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66" name="Inkt 265">
                  <a:extLst>
                    <a:ext uri="{FF2B5EF4-FFF2-40B4-BE49-F238E27FC236}">
                      <a16:creationId xmlns:a16="http://schemas.microsoft.com/office/drawing/2014/main" id="{D52BB0C7-3DDE-034C-8712-850C4DAA08C0}"/>
                    </a:ext>
                  </a:extLst>
                </p14:cNvPr>
                <p14:cNvContentPartPr/>
                <p14:nvPr/>
              </p14:nvContentPartPr>
              <p14:xfrm>
                <a:off x="7850200" y="2400230"/>
                <a:ext cx="1440" cy="1800"/>
              </p14:xfrm>
            </p:contentPart>
          </mc:Choice>
          <mc:Fallback>
            <p:pic>
              <p:nvPicPr>
                <p:cNvPr id="266" name="Inkt 265">
                  <a:extLst>
                    <a:ext uri="{FF2B5EF4-FFF2-40B4-BE49-F238E27FC236}">
                      <a16:creationId xmlns:a16="http://schemas.microsoft.com/office/drawing/2014/main" id="{D52BB0C7-3DDE-034C-8712-850C4DAA08C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42640" y="2392670"/>
                  <a:ext cx="16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67" name="Inkt 266">
                  <a:extLst>
                    <a:ext uri="{FF2B5EF4-FFF2-40B4-BE49-F238E27FC236}">
                      <a16:creationId xmlns:a16="http://schemas.microsoft.com/office/drawing/2014/main" id="{7EDF5E70-F947-E84B-B611-BA34E422C042}"/>
                    </a:ext>
                  </a:extLst>
                </p14:cNvPr>
                <p14:cNvContentPartPr/>
                <p14:nvPr/>
              </p14:nvContentPartPr>
              <p14:xfrm>
                <a:off x="7812040" y="2333270"/>
                <a:ext cx="2160" cy="3600"/>
              </p14:xfrm>
            </p:contentPart>
          </mc:Choice>
          <mc:Fallback>
            <p:pic>
              <p:nvPicPr>
                <p:cNvPr id="267" name="Inkt 266">
                  <a:extLst>
                    <a:ext uri="{FF2B5EF4-FFF2-40B4-BE49-F238E27FC236}">
                      <a16:creationId xmlns:a16="http://schemas.microsoft.com/office/drawing/2014/main" id="{7EDF5E70-F947-E84B-B611-BA34E422C0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04480" y="2326070"/>
                  <a:ext cx="17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68" name="Inkt 267">
                  <a:extLst>
                    <a:ext uri="{FF2B5EF4-FFF2-40B4-BE49-F238E27FC236}">
                      <a16:creationId xmlns:a16="http://schemas.microsoft.com/office/drawing/2014/main" id="{6124A9E8-C3B6-2E42-A743-9CB9F52F4889}"/>
                    </a:ext>
                  </a:extLst>
                </p14:cNvPr>
                <p14:cNvContentPartPr/>
                <p14:nvPr/>
              </p14:nvContentPartPr>
              <p14:xfrm>
                <a:off x="7813840" y="2336870"/>
                <a:ext cx="360" cy="360"/>
              </p14:xfrm>
            </p:contentPart>
          </mc:Choice>
          <mc:Fallback>
            <p:pic>
              <p:nvPicPr>
                <p:cNvPr id="268" name="Inkt 267">
                  <a:extLst>
                    <a:ext uri="{FF2B5EF4-FFF2-40B4-BE49-F238E27FC236}">
                      <a16:creationId xmlns:a16="http://schemas.microsoft.com/office/drawing/2014/main" id="{6124A9E8-C3B6-2E42-A743-9CB9F52F488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06280" y="232931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69" name="Inkt 268">
                  <a:extLst>
                    <a:ext uri="{FF2B5EF4-FFF2-40B4-BE49-F238E27FC236}">
                      <a16:creationId xmlns:a16="http://schemas.microsoft.com/office/drawing/2014/main" id="{5BCA48A6-25BC-5F47-8B4E-AC210DCF1051}"/>
                    </a:ext>
                  </a:extLst>
                </p14:cNvPr>
                <p14:cNvContentPartPr/>
                <p14:nvPr/>
              </p14:nvContentPartPr>
              <p14:xfrm>
                <a:off x="7774240" y="2315270"/>
                <a:ext cx="75600" cy="62280"/>
              </p14:xfrm>
            </p:contentPart>
          </mc:Choice>
          <mc:Fallback>
            <p:pic>
              <p:nvPicPr>
                <p:cNvPr id="269" name="Inkt 268">
                  <a:extLst>
                    <a:ext uri="{FF2B5EF4-FFF2-40B4-BE49-F238E27FC236}">
                      <a16:creationId xmlns:a16="http://schemas.microsoft.com/office/drawing/2014/main" id="{5BCA48A6-25BC-5F47-8B4E-AC210DCF105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66680" y="2308070"/>
                  <a:ext cx="90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71" name="Inkt 270">
                  <a:extLst>
                    <a:ext uri="{FF2B5EF4-FFF2-40B4-BE49-F238E27FC236}">
                      <a16:creationId xmlns:a16="http://schemas.microsoft.com/office/drawing/2014/main" id="{4A8976C4-02EF-A74D-9962-79DFEC5C3D47}"/>
                    </a:ext>
                  </a:extLst>
                </p14:cNvPr>
                <p14:cNvContentPartPr/>
                <p14:nvPr/>
              </p14:nvContentPartPr>
              <p14:xfrm>
                <a:off x="7601080" y="2323910"/>
                <a:ext cx="29880" cy="24120"/>
              </p14:xfrm>
            </p:contentPart>
          </mc:Choice>
          <mc:Fallback>
            <p:pic>
              <p:nvPicPr>
                <p:cNvPr id="271" name="Inkt 270">
                  <a:extLst>
                    <a:ext uri="{FF2B5EF4-FFF2-40B4-BE49-F238E27FC236}">
                      <a16:creationId xmlns:a16="http://schemas.microsoft.com/office/drawing/2014/main" id="{4A8976C4-02EF-A74D-9962-79DFEC5C3D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93520" y="2316350"/>
                  <a:ext cx="45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73" name="Inkt 272">
                  <a:extLst>
                    <a:ext uri="{FF2B5EF4-FFF2-40B4-BE49-F238E27FC236}">
                      <a16:creationId xmlns:a16="http://schemas.microsoft.com/office/drawing/2014/main" id="{2F443FC9-4336-E548-AEDE-4F5DFAEA0D84}"/>
                    </a:ext>
                  </a:extLst>
                </p14:cNvPr>
                <p14:cNvContentPartPr/>
                <p14:nvPr/>
              </p14:nvContentPartPr>
              <p14:xfrm>
                <a:off x="7634560" y="2278910"/>
                <a:ext cx="25200" cy="7200"/>
              </p14:xfrm>
            </p:contentPart>
          </mc:Choice>
          <mc:Fallback>
            <p:pic>
              <p:nvPicPr>
                <p:cNvPr id="273" name="Inkt 272">
                  <a:extLst>
                    <a:ext uri="{FF2B5EF4-FFF2-40B4-BE49-F238E27FC236}">
                      <a16:creationId xmlns:a16="http://schemas.microsoft.com/office/drawing/2014/main" id="{2F443FC9-4336-E548-AEDE-4F5DFAEA0D8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27000" y="2271350"/>
                  <a:ext cx="40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74" name="Inkt 273">
                  <a:extLst>
                    <a:ext uri="{FF2B5EF4-FFF2-40B4-BE49-F238E27FC236}">
                      <a16:creationId xmlns:a16="http://schemas.microsoft.com/office/drawing/2014/main" id="{AAED709B-AAF2-2742-8078-68A8087B2C26}"/>
                    </a:ext>
                  </a:extLst>
                </p14:cNvPr>
                <p14:cNvContentPartPr/>
                <p14:nvPr/>
              </p14:nvContentPartPr>
              <p14:xfrm>
                <a:off x="7630960" y="2288990"/>
                <a:ext cx="1080" cy="2880"/>
              </p14:xfrm>
            </p:contentPart>
          </mc:Choice>
          <mc:Fallback>
            <p:pic>
              <p:nvPicPr>
                <p:cNvPr id="274" name="Inkt 273">
                  <a:extLst>
                    <a:ext uri="{FF2B5EF4-FFF2-40B4-BE49-F238E27FC236}">
                      <a16:creationId xmlns:a16="http://schemas.microsoft.com/office/drawing/2014/main" id="{AAED709B-AAF2-2742-8078-68A8087B2C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23400" y="2281430"/>
                  <a:ext cx="16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76" name="Inkt 275">
                  <a:extLst>
                    <a:ext uri="{FF2B5EF4-FFF2-40B4-BE49-F238E27FC236}">
                      <a16:creationId xmlns:a16="http://schemas.microsoft.com/office/drawing/2014/main" id="{76DA545D-D6A3-914C-9A59-516DABCFEFDC}"/>
                    </a:ext>
                  </a:extLst>
                </p14:cNvPr>
                <p14:cNvContentPartPr/>
                <p14:nvPr/>
              </p14:nvContentPartPr>
              <p14:xfrm>
                <a:off x="7529800" y="2422190"/>
                <a:ext cx="28080" cy="7560"/>
              </p14:xfrm>
            </p:contentPart>
          </mc:Choice>
          <mc:Fallback>
            <p:pic>
              <p:nvPicPr>
                <p:cNvPr id="276" name="Inkt 275">
                  <a:extLst>
                    <a:ext uri="{FF2B5EF4-FFF2-40B4-BE49-F238E27FC236}">
                      <a16:creationId xmlns:a16="http://schemas.microsoft.com/office/drawing/2014/main" id="{76DA545D-D6A3-914C-9A59-516DABCFEFD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22240" y="2414990"/>
                  <a:ext cx="42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77" name="Inkt 276">
                  <a:extLst>
                    <a:ext uri="{FF2B5EF4-FFF2-40B4-BE49-F238E27FC236}">
                      <a16:creationId xmlns:a16="http://schemas.microsoft.com/office/drawing/2014/main" id="{DA06260D-C8A8-6B43-9B3A-88029E5F7DC5}"/>
                    </a:ext>
                  </a:extLst>
                </p14:cNvPr>
                <p14:cNvContentPartPr/>
                <p14:nvPr/>
              </p14:nvContentPartPr>
              <p14:xfrm>
                <a:off x="7468960" y="2346230"/>
                <a:ext cx="57600" cy="86040"/>
              </p14:xfrm>
            </p:contentPart>
          </mc:Choice>
          <mc:Fallback>
            <p:pic>
              <p:nvPicPr>
                <p:cNvPr id="277" name="Inkt 276">
                  <a:extLst>
                    <a:ext uri="{FF2B5EF4-FFF2-40B4-BE49-F238E27FC236}">
                      <a16:creationId xmlns:a16="http://schemas.microsoft.com/office/drawing/2014/main" id="{DA06260D-C8A8-6B43-9B3A-88029E5F7DC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61400" y="2338670"/>
                  <a:ext cx="7272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ep 283">
            <a:extLst>
              <a:ext uri="{FF2B5EF4-FFF2-40B4-BE49-F238E27FC236}">
                <a16:creationId xmlns:a16="http://schemas.microsoft.com/office/drawing/2014/main" id="{DEE1B58E-DEE3-264B-9E1D-E6EF19B1A627}"/>
              </a:ext>
            </a:extLst>
          </p:cNvPr>
          <p:cNvGrpSpPr/>
          <p:nvPr/>
        </p:nvGrpSpPr>
        <p:grpSpPr>
          <a:xfrm>
            <a:off x="6973600" y="2123750"/>
            <a:ext cx="35640" cy="41040"/>
            <a:chOff x="6973600" y="2123750"/>
            <a:chExt cx="35640" cy="4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79" name="Inkt 278">
                  <a:extLst>
                    <a:ext uri="{FF2B5EF4-FFF2-40B4-BE49-F238E27FC236}">
                      <a16:creationId xmlns:a16="http://schemas.microsoft.com/office/drawing/2014/main" id="{F2B791F8-DDA2-894B-B4D8-EF4FF1D39A18}"/>
                    </a:ext>
                  </a:extLst>
                </p14:cNvPr>
                <p14:cNvContentPartPr/>
                <p14:nvPr/>
              </p14:nvContentPartPr>
              <p14:xfrm>
                <a:off x="6974320" y="2126270"/>
                <a:ext cx="2880" cy="1080"/>
              </p14:xfrm>
            </p:contentPart>
          </mc:Choice>
          <mc:Fallback>
            <p:pic>
              <p:nvPicPr>
                <p:cNvPr id="279" name="Inkt 278">
                  <a:extLst>
                    <a:ext uri="{FF2B5EF4-FFF2-40B4-BE49-F238E27FC236}">
                      <a16:creationId xmlns:a16="http://schemas.microsoft.com/office/drawing/2014/main" id="{F2B791F8-DDA2-894B-B4D8-EF4FF1D39A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66760" y="2118710"/>
                  <a:ext cx="180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80" name="Inkt 279">
                  <a:extLst>
                    <a:ext uri="{FF2B5EF4-FFF2-40B4-BE49-F238E27FC236}">
                      <a16:creationId xmlns:a16="http://schemas.microsoft.com/office/drawing/2014/main" id="{5A801FB4-3E11-0348-B825-2E201EF3102D}"/>
                    </a:ext>
                  </a:extLst>
                </p14:cNvPr>
                <p14:cNvContentPartPr/>
                <p14:nvPr/>
              </p14:nvContentPartPr>
              <p14:xfrm>
                <a:off x="6973600" y="2123750"/>
                <a:ext cx="1080" cy="2880"/>
              </p14:xfrm>
            </p:contentPart>
          </mc:Choice>
          <mc:Fallback>
            <p:pic>
              <p:nvPicPr>
                <p:cNvPr id="280" name="Inkt 279">
                  <a:extLst>
                    <a:ext uri="{FF2B5EF4-FFF2-40B4-BE49-F238E27FC236}">
                      <a16:creationId xmlns:a16="http://schemas.microsoft.com/office/drawing/2014/main" id="{5A801FB4-3E11-0348-B825-2E201EF3102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66040" y="2116190"/>
                  <a:ext cx="16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81" name="Inkt 280">
                  <a:extLst>
                    <a:ext uri="{FF2B5EF4-FFF2-40B4-BE49-F238E27FC236}">
                      <a16:creationId xmlns:a16="http://schemas.microsoft.com/office/drawing/2014/main" id="{E632D321-6BAB-7E41-A04C-5C17DCC6B895}"/>
                    </a:ext>
                  </a:extLst>
                </p14:cNvPr>
                <p14:cNvContentPartPr/>
                <p14:nvPr/>
              </p14:nvContentPartPr>
              <p14:xfrm>
                <a:off x="6980080" y="2139950"/>
                <a:ext cx="3240" cy="2520"/>
              </p14:xfrm>
            </p:contentPart>
          </mc:Choice>
          <mc:Fallback>
            <p:pic>
              <p:nvPicPr>
                <p:cNvPr id="281" name="Inkt 280">
                  <a:extLst>
                    <a:ext uri="{FF2B5EF4-FFF2-40B4-BE49-F238E27FC236}">
                      <a16:creationId xmlns:a16="http://schemas.microsoft.com/office/drawing/2014/main" id="{E632D321-6BAB-7E41-A04C-5C17DCC6B89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72520" y="2132390"/>
                  <a:ext cx="183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82" name="Inkt 281">
                  <a:extLst>
                    <a:ext uri="{FF2B5EF4-FFF2-40B4-BE49-F238E27FC236}">
                      <a16:creationId xmlns:a16="http://schemas.microsoft.com/office/drawing/2014/main" id="{027C5E43-8C12-914E-BAC6-6D15D7A06BA7}"/>
                    </a:ext>
                  </a:extLst>
                </p14:cNvPr>
                <p14:cNvContentPartPr/>
                <p14:nvPr/>
              </p14:nvContentPartPr>
              <p14:xfrm>
                <a:off x="6982960" y="2141750"/>
                <a:ext cx="720" cy="1440"/>
              </p14:xfrm>
            </p:contentPart>
          </mc:Choice>
          <mc:Fallback>
            <p:pic>
              <p:nvPicPr>
                <p:cNvPr id="282" name="Inkt 281">
                  <a:extLst>
                    <a:ext uri="{FF2B5EF4-FFF2-40B4-BE49-F238E27FC236}">
                      <a16:creationId xmlns:a16="http://schemas.microsoft.com/office/drawing/2014/main" id="{027C5E43-8C12-914E-BAC6-6D15D7A06B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75400" y="2134190"/>
                  <a:ext cx="158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83" name="Inkt 282">
                  <a:extLst>
                    <a:ext uri="{FF2B5EF4-FFF2-40B4-BE49-F238E27FC236}">
                      <a16:creationId xmlns:a16="http://schemas.microsoft.com/office/drawing/2014/main" id="{CF22BCC3-C078-A640-8204-97D84D724BFD}"/>
                    </a:ext>
                  </a:extLst>
                </p14:cNvPr>
                <p14:cNvContentPartPr/>
                <p14:nvPr/>
              </p14:nvContentPartPr>
              <p14:xfrm>
                <a:off x="7008520" y="2161910"/>
                <a:ext cx="720" cy="2880"/>
              </p14:xfrm>
            </p:contentPart>
          </mc:Choice>
          <mc:Fallback>
            <p:pic>
              <p:nvPicPr>
                <p:cNvPr id="283" name="Inkt 282">
                  <a:extLst>
                    <a:ext uri="{FF2B5EF4-FFF2-40B4-BE49-F238E27FC236}">
                      <a16:creationId xmlns:a16="http://schemas.microsoft.com/office/drawing/2014/main" id="{CF22BCC3-C078-A640-8204-97D84D724BF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00960" y="2154350"/>
                  <a:ext cx="15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ep 290">
            <a:extLst>
              <a:ext uri="{FF2B5EF4-FFF2-40B4-BE49-F238E27FC236}">
                <a16:creationId xmlns:a16="http://schemas.microsoft.com/office/drawing/2014/main" id="{E2650307-EC22-F549-B0F4-ACDB95D8A8CC}"/>
              </a:ext>
            </a:extLst>
          </p:cNvPr>
          <p:cNvGrpSpPr/>
          <p:nvPr/>
        </p:nvGrpSpPr>
        <p:grpSpPr>
          <a:xfrm>
            <a:off x="6932200" y="2288990"/>
            <a:ext cx="12960" cy="26280"/>
            <a:chOff x="6932200" y="2288990"/>
            <a:chExt cx="12960" cy="2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85" name="Inkt 284">
                  <a:extLst>
                    <a:ext uri="{FF2B5EF4-FFF2-40B4-BE49-F238E27FC236}">
                      <a16:creationId xmlns:a16="http://schemas.microsoft.com/office/drawing/2014/main" id="{6C4F0DE8-98C9-F547-A467-E47DFC427333}"/>
                    </a:ext>
                  </a:extLst>
                </p14:cNvPr>
                <p14:cNvContentPartPr/>
                <p14:nvPr/>
              </p14:nvContentPartPr>
              <p14:xfrm>
                <a:off x="6941920" y="2288990"/>
                <a:ext cx="2880" cy="720"/>
              </p14:xfrm>
            </p:contentPart>
          </mc:Choice>
          <mc:Fallback>
            <p:pic>
              <p:nvPicPr>
                <p:cNvPr id="285" name="Inkt 284">
                  <a:extLst>
                    <a:ext uri="{FF2B5EF4-FFF2-40B4-BE49-F238E27FC236}">
                      <a16:creationId xmlns:a16="http://schemas.microsoft.com/office/drawing/2014/main" id="{6C4F0DE8-98C9-F547-A467-E47DFC42733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34360" y="2281430"/>
                  <a:ext cx="18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86" name="Inkt 285">
                  <a:extLst>
                    <a:ext uri="{FF2B5EF4-FFF2-40B4-BE49-F238E27FC236}">
                      <a16:creationId xmlns:a16="http://schemas.microsoft.com/office/drawing/2014/main" id="{5DA99335-263B-A446-88CA-5FD4CBC30E8E}"/>
                    </a:ext>
                  </a:extLst>
                </p14:cNvPr>
                <p14:cNvContentPartPr/>
                <p14:nvPr/>
              </p14:nvContentPartPr>
              <p14:xfrm>
                <a:off x="6944800" y="2289350"/>
                <a:ext cx="360" cy="360"/>
              </p14:xfrm>
            </p:contentPart>
          </mc:Choice>
          <mc:Fallback>
            <p:pic>
              <p:nvPicPr>
                <p:cNvPr id="286" name="Inkt 285">
                  <a:extLst>
                    <a:ext uri="{FF2B5EF4-FFF2-40B4-BE49-F238E27FC236}">
                      <a16:creationId xmlns:a16="http://schemas.microsoft.com/office/drawing/2014/main" id="{5DA99335-263B-A446-88CA-5FD4CBC30E8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37240" y="228179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87" name="Inkt 286">
                  <a:extLst>
                    <a:ext uri="{FF2B5EF4-FFF2-40B4-BE49-F238E27FC236}">
                      <a16:creationId xmlns:a16="http://schemas.microsoft.com/office/drawing/2014/main" id="{89EDFC34-AF33-A44D-B46D-B0EF5FF110D1}"/>
                    </a:ext>
                  </a:extLst>
                </p14:cNvPr>
                <p14:cNvContentPartPr/>
                <p14:nvPr/>
              </p14:nvContentPartPr>
              <p14:xfrm>
                <a:off x="6935440" y="2301590"/>
                <a:ext cx="2160" cy="13680"/>
              </p14:xfrm>
            </p:contentPart>
          </mc:Choice>
          <mc:Fallback>
            <p:pic>
              <p:nvPicPr>
                <p:cNvPr id="287" name="Inkt 286">
                  <a:extLst>
                    <a:ext uri="{FF2B5EF4-FFF2-40B4-BE49-F238E27FC236}">
                      <a16:creationId xmlns:a16="http://schemas.microsoft.com/office/drawing/2014/main" id="{89EDFC34-AF33-A44D-B46D-B0EF5FF110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28240" y="2294030"/>
                  <a:ext cx="17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88" name="Inkt 287">
                  <a:extLst>
                    <a:ext uri="{FF2B5EF4-FFF2-40B4-BE49-F238E27FC236}">
                      <a16:creationId xmlns:a16="http://schemas.microsoft.com/office/drawing/2014/main" id="{674A3973-EB8B-234E-A32D-956CCBF152E6}"/>
                    </a:ext>
                  </a:extLst>
                </p14:cNvPr>
                <p14:cNvContentPartPr/>
                <p14:nvPr/>
              </p14:nvContentPartPr>
              <p14:xfrm>
                <a:off x="6935440" y="2301590"/>
                <a:ext cx="1800" cy="2160"/>
              </p14:xfrm>
            </p:contentPart>
          </mc:Choice>
          <mc:Fallback>
            <p:pic>
              <p:nvPicPr>
                <p:cNvPr id="288" name="Inkt 287">
                  <a:extLst>
                    <a:ext uri="{FF2B5EF4-FFF2-40B4-BE49-F238E27FC236}">
                      <a16:creationId xmlns:a16="http://schemas.microsoft.com/office/drawing/2014/main" id="{674A3973-EB8B-234E-A32D-956CCBF152E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28240" y="2294030"/>
                  <a:ext cx="169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89" name="Inkt 288">
                  <a:extLst>
                    <a:ext uri="{FF2B5EF4-FFF2-40B4-BE49-F238E27FC236}">
                      <a16:creationId xmlns:a16="http://schemas.microsoft.com/office/drawing/2014/main" id="{46824A4C-B6A0-8249-B7BB-3C0A6E729FC5}"/>
                    </a:ext>
                  </a:extLst>
                </p14:cNvPr>
                <p14:cNvContentPartPr/>
                <p14:nvPr/>
              </p14:nvContentPartPr>
              <p14:xfrm>
                <a:off x="6932200" y="2308070"/>
                <a:ext cx="720" cy="3240"/>
              </p14:xfrm>
            </p:contentPart>
          </mc:Choice>
          <mc:Fallback>
            <p:pic>
              <p:nvPicPr>
                <p:cNvPr id="289" name="Inkt 288">
                  <a:extLst>
                    <a:ext uri="{FF2B5EF4-FFF2-40B4-BE49-F238E27FC236}">
                      <a16:creationId xmlns:a16="http://schemas.microsoft.com/office/drawing/2014/main" id="{46824A4C-B6A0-8249-B7BB-3C0A6E729F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24640" y="2300510"/>
                  <a:ext cx="158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90" name="Inkt 289">
                  <a:extLst>
                    <a:ext uri="{FF2B5EF4-FFF2-40B4-BE49-F238E27FC236}">
                      <a16:creationId xmlns:a16="http://schemas.microsoft.com/office/drawing/2014/main" id="{C096E15C-8400-EF45-B44E-1AEAB5741F28}"/>
                    </a:ext>
                  </a:extLst>
                </p14:cNvPr>
                <p14:cNvContentPartPr/>
                <p14:nvPr/>
              </p14:nvContentPartPr>
              <p14:xfrm>
                <a:off x="6932200" y="2308070"/>
                <a:ext cx="360" cy="360"/>
              </p14:xfrm>
            </p:contentPart>
          </mc:Choice>
          <mc:Fallback>
            <p:pic>
              <p:nvPicPr>
                <p:cNvPr id="290" name="Inkt 289">
                  <a:extLst>
                    <a:ext uri="{FF2B5EF4-FFF2-40B4-BE49-F238E27FC236}">
                      <a16:creationId xmlns:a16="http://schemas.microsoft.com/office/drawing/2014/main" id="{C096E15C-8400-EF45-B44E-1AEAB5741F2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24640" y="230051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ep 295">
            <a:extLst>
              <a:ext uri="{FF2B5EF4-FFF2-40B4-BE49-F238E27FC236}">
                <a16:creationId xmlns:a16="http://schemas.microsoft.com/office/drawing/2014/main" id="{0FF2C083-FB8C-6447-B10F-CC69275A1965}"/>
              </a:ext>
            </a:extLst>
          </p:cNvPr>
          <p:cNvGrpSpPr/>
          <p:nvPr/>
        </p:nvGrpSpPr>
        <p:grpSpPr>
          <a:xfrm>
            <a:off x="7227760" y="2095310"/>
            <a:ext cx="14040" cy="14400"/>
            <a:chOff x="7227760" y="2095310"/>
            <a:chExt cx="14040" cy="1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92" name="Inkt 291">
                  <a:extLst>
                    <a:ext uri="{FF2B5EF4-FFF2-40B4-BE49-F238E27FC236}">
                      <a16:creationId xmlns:a16="http://schemas.microsoft.com/office/drawing/2014/main" id="{E37BC6B5-8E87-8B49-A193-9FE1866A8029}"/>
                    </a:ext>
                  </a:extLst>
                </p14:cNvPr>
                <p14:cNvContentPartPr/>
                <p14:nvPr/>
              </p14:nvContentPartPr>
              <p14:xfrm>
                <a:off x="7227760" y="2104670"/>
                <a:ext cx="3240" cy="4680"/>
              </p14:xfrm>
            </p:contentPart>
          </mc:Choice>
          <mc:Fallback>
            <p:pic>
              <p:nvPicPr>
                <p:cNvPr id="292" name="Inkt 291">
                  <a:extLst>
                    <a:ext uri="{FF2B5EF4-FFF2-40B4-BE49-F238E27FC236}">
                      <a16:creationId xmlns:a16="http://schemas.microsoft.com/office/drawing/2014/main" id="{E37BC6B5-8E87-8B49-A193-9FE1866A802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220200" y="2097470"/>
                  <a:ext cx="18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93" name="Inkt 292">
                  <a:extLst>
                    <a:ext uri="{FF2B5EF4-FFF2-40B4-BE49-F238E27FC236}">
                      <a16:creationId xmlns:a16="http://schemas.microsoft.com/office/drawing/2014/main" id="{4491DD97-CF38-6C46-85F5-25617FC22E29}"/>
                    </a:ext>
                  </a:extLst>
                </p14:cNvPr>
                <p14:cNvContentPartPr/>
                <p14:nvPr/>
              </p14:nvContentPartPr>
              <p14:xfrm>
                <a:off x="7230640" y="2109350"/>
                <a:ext cx="360" cy="360"/>
              </p14:xfrm>
            </p:contentPart>
          </mc:Choice>
          <mc:Fallback>
            <p:pic>
              <p:nvPicPr>
                <p:cNvPr id="293" name="Inkt 292">
                  <a:extLst>
                    <a:ext uri="{FF2B5EF4-FFF2-40B4-BE49-F238E27FC236}">
                      <a16:creationId xmlns:a16="http://schemas.microsoft.com/office/drawing/2014/main" id="{4491DD97-CF38-6C46-85F5-25617FC22E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23080" y="210179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94" name="Inkt 293">
                  <a:extLst>
                    <a:ext uri="{FF2B5EF4-FFF2-40B4-BE49-F238E27FC236}">
                      <a16:creationId xmlns:a16="http://schemas.microsoft.com/office/drawing/2014/main" id="{4DE81627-AA10-654F-83FE-5866DDFD375E}"/>
                    </a:ext>
                  </a:extLst>
                </p14:cNvPr>
                <p14:cNvContentPartPr/>
                <p14:nvPr/>
              </p14:nvContentPartPr>
              <p14:xfrm>
                <a:off x="7227760" y="2101790"/>
                <a:ext cx="2880" cy="2520"/>
              </p14:xfrm>
            </p:contentPart>
          </mc:Choice>
          <mc:Fallback>
            <p:pic>
              <p:nvPicPr>
                <p:cNvPr id="294" name="Inkt 293">
                  <a:extLst>
                    <a:ext uri="{FF2B5EF4-FFF2-40B4-BE49-F238E27FC236}">
                      <a16:creationId xmlns:a16="http://schemas.microsoft.com/office/drawing/2014/main" id="{4DE81627-AA10-654F-83FE-5866DDFD37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20200" y="2094230"/>
                  <a:ext cx="180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95" name="Inkt 294">
                  <a:extLst>
                    <a:ext uri="{FF2B5EF4-FFF2-40B4-BE49-F238E27FC236}">
                      <a16:creationId xmlns:a16="http://schemas.microsoft.com/office/drawing/2014/main" id="{901F54A6-094C-D94C-AD91-277CE0DC1A73}"/>
                    </a:ext>
                  </a:extLst>
                </p14:cNvPr>
                <p14:cNvContentPartPr/>
                <p14:nvPr/>
              </p14:nvContentPartPr>
              <p14:xfrm>
                <a:off x="7237480" y="2095310"/>
                <a:ext cx="4320" cy="5040"/>
              </p14:xfrm>
            </p:contentPart>
          </mc:Choice>
          <mc:Fallback>
            <p:pic>
              <p:nvPicPr>
                <p:cNvPr id="295" name="Inkt 294">
                  <a:extLst>
                    <a:ext uri="{FF2B5EF4-FFF2-40B4-BE49-F238E27FC236}">
                      <a16:creationId xmlns:a16="http://schemas.microsoft.com/office/drawing/2014/main" id="{901F54A6-094C-D94C-AD91-277CE0DC1A7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29920" y="2087750"/>
                  <a:ext cx="194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ep 299">
            <a:extLst>
              <a:ext uri="{FF2B5EF4-FFF2-40B4-BE49-F238E27FC236}">
                <a16:creationId xmlns:a16="http://schemas.microsoft.com/office/drawing/2014/main" id="{3719BB08-61B7-9E4E-BB77-7E4C9ACD07CE}"/>
              </a:ext>
            </a:extLst>
          </p:cNvPr>
          <p:cNvGrpSpPr/>
          <p:nvPr/>
        </p:nvGrpSpPr>
        <p:grpSpPr>
          <a:xfrm>
            <a:off x="7173760" y="1802990"/>
            <a:ext cx="17640" cy="10080"/>
            <a:chOff x="7173760" y="1802990"/>
            <a:chExt cx="17640" cy="1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97" name="Inkt 296">
                  <a:extLst>
                    <a:ext uri="{FF2B5EF4-FFF2-40B4-BE49-F238E27FC236}">
                      <a16:creationId xmlns:a16="http://schemas.microsoft.com/office/drawing/2014/main" id="{84E4C85B-0074-ED4C-AFF4-E872D044C248}"/>
                    </a:ext>
                  </a:extLst>
                </p14:cNvPr>
                <p14:cNvContentPartPr/>
                <p14:nvPr/>
              </p14:nvContentPartPr>
              <p14:xfrm>
                <a:off x="7173760" y="1808390"/>
                <a:ext cx="3960" cy="2880"/>
              </p14:xfrm>
            </p:contentPart>
          </mc:Choice>
          <mc:Fallback>
            <p:pic>
              <p:nvPicPr>
                <p:cNvPr id="297" name="Inkt 296">
                  <a:extLst>
                    <a:ext uri="{FF2B5EF4-FFF2-40B4-BE49-F238E27FC236}">
                      <a16:creationId xmlns:a16="http://schemas.microsoft.com/office/drawing/2014/main" id="{84E4C85B-0074-ED4C-AFF4-E872D044C2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66200" y="180083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98" name="Inkt 297">
                  <a:extLst>
                    <a:ext uri="{FF2B5EF4-FFF2-40B4-BE49-F238E27FC236}">
                      <a16:creationId xmlns:a16="http://schemas.microsoft.com/office/drawing/2014/main" id="{ACA3817D-63C4-8344-A16D-72EF70FB84F2}"/>
                    </a:ext>
                  </a:extLst>
                </p14:cNvPr>
                <p14:cNvContentPartPr/>
                <p14:nvPr/>
              </p14:nvContentPartPr>
              <p14:xfrm>
                <a:off x="7174840" y="1810910"/>
                <a:ext cx="2520" cy="2160"/>
              </p14:xfrm>
            </p:contentPart>
          </mc:Choice>
          <mc:Fallback>
            <p:pic>
              <p:nvPicPr>
                <p:cNvPr id="298" name="Inkt 297">
                  <a:extLst>
                    <a:ext uri="{FF2B5EF4-FFF2-40B4-BE49-F238E27FC236}">
                      <a16:creationId xmlns:a16="http://schemas.microsoft.com/office/drawing/2014/main" id="{ACA3817D-63C4-8344-A16D-72EF70FB84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67280" y="1803350"/>
                  <a:ext cx="176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99" name="Inkt 298">
                  <a:extLst>
                    <a:ext uri="{FF2B5EF4-FFF2-40B4-BE49-F238E27FC236}">
                      <a16:creationId xmlns:a16="http://schemas.microsoft.com/office/drawing/2014/main" id="{56F8333D-0C00-D642-87A5-B004F89FC4A8}"/>
                    </a:ext>
                  </a:extLst>
                </p14:cNvPr>
                <p14:cNvContentPartPr/>
                <p14:nvPr/>
              </p14:nvContentPartPr>
              <p14:xfrm>
                <a:off x="7189600" y="1802990"/>
                <a:ext cx="1800" cy="1800"/>
              </p14:xfrm>
            </p:contentPart>
          </mc:Choice>
          <mc:Fallback>
            <p:pic>
              <p:nvPicPr>
                <p:cNvPr id="299" name="Inkt 298">
                  <a:extLst>
                    <a:ext uri="{FF2B5EF4-FFF2-40B4-BE49-F238E27FC236}">
                      <a16:creationId xmlns:a16="http://schemas.microsoft.com/office/drawing/2014/main" id="{56F8333D-0C00-D642-87A5-B004F89FC4A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82040" y="1795790"/>
                  <a:ext cx="1692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ep 305">
            <a:extLst>
              <a:ext uri="{FF2B5EF4-FFF2-40B4-BE49-F238E27FC236}">
                <a16:creationId xmlns:a16="http://schemas.microsoft.com/office/drawing/2014/main" id="{AC23D8F9-5C38-4141-9E77-E594DD329B4F}"/>
              </a:ext>
            </a:extLst>
          </p:cNvPr>
          <p:cNvGrpSpPr/>
          <p:nvPr/>
        </p:nvGrpSpPr>
        <p:grpSpPr>
          <a:xfrm>
            <a:off x="7427920" y="1923950"/>
            <a:ext cx="6120" cy="3240"/>
            <a:chOff x="7427920" y="1923950"/>
            <a:chExt cx="6120" cy="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01" name="Inkt 300">
                  <a:extLst>
                    <a:ext uri="{FF2B5EF4-FFF2-40B4-BE49-F238E27FC236}">
                      <a16:creationId xmlns:a16="http://schemas.microsoft.com/office/drawing/2014/main" id="{ED2243AF-8872-1C4C-B872-02533D00ECA4}"/>
                    </a:ext>
                  </a:extLst>
                </p14:cNvPr>
                <p14:cNvContentPartPr/>
                <p14:nvPr/>
              </p14:nvContentPartPr>
              <p14:xfrm>
                <a:off x="7427920" y="1923950"/>
                <a:ext cx="6120" cy="3240"/>
              </p14:xfrm>
            </p:contentPart>
          </mc:Choice>
          <mc:Fallback>
            <p:pic>
              <p:nvPicPr>
                <p:cNvPr id="301" name="Inkt 300">
                  <a:extLst>
                    <a:ext uri="{FF2B5EF4-FFF2-40B4-BE49-F238E27FC236}">
                      <a16:creationId xmlns:a16="http://schemas.microsoft.com/office/drawing/2014/main" id="{ED2243AF-8872-1C4C-B872-02533D00E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20360" y="1916390"/>
                  <a:ext cx="208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02" name="Inkt 301">
                  <a:extLst>
                    <a:ext uri="{FF2B5EF4-FFF2-40B4-BE49-F238E27FC236}">
                      <a16:creationId xmlns:a16="http://schemas.microsoft.com/office/drawing/2014/main" id="{CDA479D2-9AA7-5D43-8DD4-76D74F776857}"/>
                    </a:ext>
                  </a:extLst>
                </p14:cNvPr>
                <p14:cNvContentPartPr/>
                <p14:nvPr/>
              </p14:nvContentPartPr>
              <p14:xfrm>
                <a:off x="7430800" y="1923950"/>
                <a:ext cx="2880" cy="3240"/>
              </p14:xfrm>
            </p:contentPart>
          </mc:Choice>
          <mc:Fallback>
            <p:pic>
              <p:nvPicPr>
                <p:cNvPr id="302" name="Inkt 301">
                  <a:extLst>
                    <a:ext uri="{FF2B5EF4-FFF2-40B4-BE49-F238E27FC236}">
                      <a16:creationId xmlns:a16="http://schemas.microsoft.com/office/drawing/2014/main" id="{CDA479D2-9AA7-5D43-8DD4-76D74F77685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23240" y="1916390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07" name="Inkt 306">
                <a:extLst>
                  <a:ext uri="{FF2B5EF4-FFF2-40B4-BE49-F238E27FC236}">
                    <a16:creationId xmlns:a16="http://schemas.microsoft.com/office/drawing/2014/main" id="{B93579A2-CB12-8444-8C30-22F3B38E03F7}"/>
                  </a:ext>
                </a:extLst>
              </p14:cNvPr>
              <p14:cNvContentPartPr/>
              <p14:nvPr/>
            </p14:nvContentPartPr>
            <p14:xfrm>
              <a:off x="7513600" y="1967510"/>
              <a:ext cx="5400" cy="1800"/>
            </p14:xfrm>
          </p:contentPart>
        </mc:Choice>
        <mc:Fallback>
          <p:pic>
            <p:nvPicPr>
              <p:cNvPr id="307" name="Inkt 306">
                <a:extLst>
                  <a:ext uri="{FF2B5EF4-FFF2-40B4-BE49-F238E27FC236}">
                    <a16:creationId xmlns:a16="http://schemas.microsoft.com/office/drawing/2014/main" id="{B93579A2-CB12-8444-8C30-22F3B38E03F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506040" y="1959950"/>
                <a:ext cx="205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08" name="Inkt 307">
                <a:extLst>
                  <a:ext uri="{FF2B5EF4-FFF2-40B4-BE49-F238E27FC236}">
                    <a16:creationId xmlns:a16="http://schemas.microsoft.com/office/drawing/2014/main" id="{CE97CF87-85B7-2345-925A-A0D12A8B08C1}"/>
                  </a:ext>
                </a:extLst>
              </p14:cNvPr>
              <p14:cNvContentPartPr/>
              <p14:nvPr/>
            </p14:nvContentPartPr>
            <p14:xfrm>
              <a:off x="7538800" y="1812710"/>
              <a:ext cx="2520" cy="2160"/>
            </p14:xfrm>
          </p:contentPart>
        </mc:Choice>
        <mc:Fallback>
          <p:pic>
            <p:nvPicPr>
              <p:cNvPr id="308" name="Inkt 307">
                <a:extLst>
                  <a:ext uri="{FF2B5EF4-FFF2-40B4-BE49-F238E27FC236}">
                    <a16:creationId xmlns:a16="http://schemas.microsoft.com/office/drawing/2014/main" id="{CE97CF87-85B7-2345-925A-A0D12A8B08C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531240" y="1805150"/>
                <a:ext cx="176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09" name="Inkt 308">
                <a:extLst>
                  <a:ext uri="{FF2B5EF4-FFF2-40B4-BE49-F238E27FC236}">
                    <a16:creationId xmlns:a16="http://schemas.microsoft.com/office/drawing/2014/main" id="{23B9A90A-55E4-5943-BF53-15B3F7C4C838}"/>
                  </a:ext>
                </a:extLst>
              </p14:cNvPr>
              <p14:cNvContentPartPr/>
              <p14:nvPr/>
            </p14:nvContentPartPr>
            <p14:xfrm>
              <a:off x="7672360" y="1986950"/>
              <a:ext cx="2880" cy="1080"/>
            </p14:xfrm>
          </p:contentPart>
        </mc:Choice>
        <mc:Fallback>
          <p:pic>
            <p:nvPicPr>
              <p:cNvPr id="309" name="Inkt 308">
                <a:extLst>
                  <a:ext uri="{FF2B5EF4-FFF2-40B4-BE49-F238E27FC236}">
                    <a16:creationId xmlns:a16="http://schemas.microsoft.com/office/drawing/2014/main" id="{23B9A90A-55E4-5943-BF53-15B3F7C4C83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64800" y="1979390"/>
                <a:ext cx="1800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10" name="Inkt 309">
                <a:extLst>
                  <a:ext uri="{FF2B5EF4-FFF2-40B4-BE49-F238E27FC236}">
                    <a16:creationId xmlns:a16="http://schemas.microsoft.com/office/drawing/2014/main" id="{7C0265EA-70CC-E14F-944F-1F1B90E0357F}"/>
                  </a:ext>
                </a:extLst>
              </p14:cNvPr>
              <p14:cNvContentPartPr/>
              <p14:nvPr/>
            </p14:nvContentPartPr>
            <p14:xfrm>
              <a:off x="7592800" y="2068670"/>
              <a:ext cx="720" cy="4680"/>
            </p14:xfrm>
          </p:contentPart>
        </mc:Choice>
        <mc:Fallback>
          <p:pic>
            <p:nvPicPr>
              <p:cNvPr id="310" name="Inkt 309">
                <a:extLst>
                  <a:ext uri="{FF2B5EF4-FFF2-40B4-BE49-F238E27FC236}">
                    <a16:creationId xmlns:a16="http://schemas.microsoft.com/office/drawing/2014/main" id="{7C0265EA-70CC-E14F-944F-1F1B90E0357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585240" y="2061110"/>
                <a:ext cx="158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11" name="Inkt 310">
                <a:extLst>
                  <a:ext uri="{FF2B5EF4-FFF2-40B4-BE49-F238E27FC236}">
                    <a16:creationId xmlns:a16="http://schemas.microsoft.com/office/drawing/2014/main" id="{C0C3D430-65D0-414D-B079-1E73898E5EB6}"/>
                  </a:ext>
                </a:extLst>
              </p14:cNvPr>
              <p14:cNvContentPartPr/>
              <p14:nvPr/>
            </p14:nvContentPartPr>
            <p14:xfrm>
              <a:off x="7488040" y="2092070"/>
              <a:ext cx="1800" cy="3240"/>
            </p14:xfrm>
          </p:contentPart>
        </mc:Choice>
        <mc:Fallback>
          <p:pic>
            <p:nvPicPr>
              <p:cNvPr id="311" name="Inkt 310">
                <a:extLst>
                  <a:ext uri="{FF2B5EF4-FFF2-40B4-BE49-F238E27FC236}">
                    <a16:creationId xmlns:a16="http://schemas.microsoft.com/office/drawing/2014/main" id="{C0C3D430-65D0-414D-B079-1E73898E5E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80480" y="2084510"/>
                <a:ext cx="169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ep 313">
            <a:extLst>
              <a:ext uri="{FF2B5EF4-FFF2-40B4-BE49-F238E27FC236}">
                <a16:creationId xmlns:a16="http://schemas.microsoft.com/office/drawing/2014/main" id="{76DE1838-E828-CB43-898A-864FA24E7CFB}"/>
              </a:ext>
            </a:extLst>
          </p:cNvPr>
          <p:cNvGrpSpPr/>
          <p:nvPr/>
        </p:nvGrpSpPr>
        <p:grpSpPr>
          <a:xfrm>
            <a:off x="7373920" y="2476190"/>
            <a:ext cx="27360" cy="2520"/>
            <a:chOff x="7373920" y="2476190"/>
            <a:chExt cx="27360" cy="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12" name="Inkt 311">
                  <a:extLst>
                    <a:ext uri="{FF2B5EF4-FFF2-40B4-BE49-F238E27FC236}">
                      <a16:creationId xmlns:a16="http://schemas.microsoft.com/office/drawing/2014/main" id="{5B38C595-3B05-FF4D-9EE4-90FC7394F547}"/>
                    </a:ext>
                  </a:extLst>
                </p14:cNvPr>
                <p14:cNvContentPartPr/>
                <p14:nvPr/>
              </p14:nvContentPartPr>
              <p14:xfrm>
                <a:off x="7373920" y="2476190"/>
                <a:ext cx="1440" cy="2520"/>
              </p14:xfrm>
            </p:contentPart>
          </mc:Choice>
          <mc:Fallback>
            <p:pic>
              <p:nvPicPr>
                <p:cNvPr id="312" name="Inkt 311">
                  <a:extLst>
                    <a:ext uri="{FF2B5EF4-FFF2-40B4-BE49-F238E27FC236}">
                      <a16:creationId xmlns:a16="http://schemas.microsoft.com/office/drawing/2014/main" id="{5B38C595-3B05-FF4D-9EE4-90FC7394F54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66360" y="2468630"/>
                  <a:ext cx="16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13" name="Inkt 312">
                  <a:extLst>
                    <a:ext uri="{FF2B5EF4-FFF2-40B4-BE49-F238E27FC236}">
                      <a16:creationId xmlns:a16="http://schemas.microsoft.com/office/drawing/2014/main" id="{118D9920-74E0-6E40-9279-5F8B220A534D}"/>
                    </a:ext>
                  </a:extLst>
                </p14:cNvPr>
                <p14:cNvContentPartPr/>
                <p14:nvPr/>
              </p14:nvContentPartPr>
              <p14:xfrm>
                <a:off x="7399120" y="2476190"/>
                <a:ext cx="2160" cy="2520"/>
              </p14:xfrm>
            </p:contentPart>
          </mc:Choice>
          <mc:Fallback>
            <p:pic>
              <p:nvPicPr>
                <p:cNvPr id="313" name="Inkt 312">
                  <a:extLst>
                    <a:ext uri="{FF2B5EF4-FFF2-40B4-BE49-F238E27FC236}">
                      <a16:creationId xmlns:a16="http://schemas.microsoft.com/office/drawing/2014/main" id="{118D9920-74E0-6E40-9279-5F8B220A534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91560" y="2468630"/>
                  <a:ext cx="1728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ep 316">
            <a:extLst>
              <a:ext uri="{FF2B5EF4-FFF2-40B4-BE49-F238E27FC236}">
                <a16:creationId xmlns:a16="http://schemas.microsoft.com/office/drawing/2014/main" id="{DB2C4846-26AC-AB4A-8102-B1004C4C27F0}"/>
              </a:ext>
            </a:extLst>
          </p:cNvPr>
          <p:cNvGrpSpPr/>
          <p:nvPr/>
        </p:nvGrpSpPr>
        <p:grpSpPr>
          <a:xfrm>
            <a:off x="7418200" y="2539910"/>
            <a:ext cx="12240" cy="19080"/>
            <a:chOff x="7418200" y="2539910"/>
            <a:chExt cx="12240" cy="1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15" name="Inkt 314">
                  <a:extLst>
                    <a:ext uri="{FF2B5EF4-FFF2-40B4-BE49-F238E27FC236}">
                      <a16:creationId xmlns:a16="http://schemas.microsoft.com/office/drawing/2014/main" id="{FEE7EC42-DE60-AB46-9A03-0F54E56CEBA9}"/>
                    </a:ext>
                  </a:extLst>
                </p14:cNvPr>
                <p14:cNvContentPartPr/>
                <p14:nvPr/>
              </p14:nvContentPartPr>
              <p14:xfrm>
                <a:off x="7418200" y="2539910"/>
                <a:ext cx="11880" cy="19080"/>
              </p14:xfrm>
            </p:contentPart>
          </mc:Choice>
          <mc:Fallback>
            <p:pic>
              <p:nvPicPr>
                <p:cNvPr id="315" name="Inkt 314">
                  <a:extLst>
                    <a:ext uri="{FF2B5EF4-FFF2-40B4-BE49-F238E27FC236}">
                      <a16:creationId xmlns:a16="http://schemas.microsoft.com/office/drawing/2014/main" id="{FEE7EC42-DE60-AB46-9A03-0F54E56CEBA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10640" y="2532350"/>
                  <a:ext cx="27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16" name="Inkt 315">
                  <a:extLst>
                    <a:ext uri="{FF2B5EF4-FFF2-40B4-BE49-F238E27FC236}">
                      <a16:creationId xmlns:a16="http://schemas.microsoft.com/office/drawing/2014/main" id="{29405E65-B893-4047-B94C-E33C52D8B75A}"/>
                    </a:ext>
                  </a:extLst>
                </p14:cNvPr>
                <p14:cNvContentPartPr/>
                <p14:nvPr/>
              </p14:nvContentPartPr>
              <p14:xfrm>
                <a:off x="7420000" y="2539910"/>
                <a:ext cx="10440" cy="19080"/>
              </p14:xfrm>
            </p:contentPart>
          </mc:Choice>
          <mc:Fallback>
            <p:pic>
              <p:nvPicPr>
                <p:cNvPr id="316" name="Inkt 315">
                  <a:extLst>
                    <a:ext uri="{FF2B5EF4-FFF2-40B4-BE49-F238E27FC236}">
                      <a16:creationId xmlns:a16="http://schemas.microsoft.com/office/drawing/2014/main" id="{29405E65-B893-4047-B94C-E33C52D8B75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12440" y="2532350"/>
                  <a:ext cx="2556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ep 319">
            <a:extLst>
              <a:ext uri="{FF2B5EF4-FFF2-40B4-BE49-F238E27FC236}">
                <a16:creationId xmlns:a16="http://schemas.microsoft.com/office/drawing/2014/main" id="{9AC7E535-79A4-BC4C-AC7E-8366DC4551FA}"/>
              </a:ext>
            </a:extLst>
          </p:cNvPr>
          <p:cNvGrpSpPr/>
          <p:nvPr/>
        </p:nvGrpSpPr>
        <p:grpSpPr>
          <a:xfrm>
            <a:off x="7534120" y="2552150"/>
            <a:ext cx="19800" cy="15840"/>
            <a:chOff x="7534120" y="2552150"/>
            <a:chExt cx="1980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18" name="Inkt 317">
                  <a:extLst>
                    <a:ext uri="{FF2B5EF4-FFF2-40B4-BE49-F238E27FC236}">
                      <a16:creationId xmlns:a16="http://schemas.microsoft.com/office/drawing/2014/main" id="{87CCFCD7-F680-0149-A34B-40CF25A9B358}"/>
                    </a:ext>
                  </a:extLst>
                </p14:cNvPr>
                <p14:cNvContentPartPr/>
                <p14:nvPr/>
              </p14:nvContentPartPr>
              <p14:xfrm>
                <a:off x="7534120" y="2552150"/>
                <a:ext cx="6120" cy="1800"/>
              </p14:xfrm>
            </p:contentPart>
          </mc:Choice>
          <mc:Fallback>
            <p:pic>
              <p:nvPicPr>
                <p:cNvPr id="318" name="Inkt 317">
                  <a:extLst>
                    <a:ext uri="{FF2B5EF4-FFF2-40B4-BE49-F238E27FC236}">
                      <a16:creationId xmlns:a16="http://schemas.microsoft.com/office/drawing/2014/main" id="{87CCFCD7-F680-0149-A34B-40CF25A9B35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26560" y="2544590"/>
                  <a:ext cx="212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19" name="Inkt 318">
                  <a:extLst>
                    <a:ext uri="{FF2B5EF4-FFF2-40B4-BE49-F238E27FC236}">
                      <a16:creationId xmlns:a16="http://schemas.microsoft.com/office/drawing/2014/main" id="{E4BB7BE0-5E38-8F4E-A265-D204143C63C0}"/>
                    </a:ext>
                  </a:extLst>
                </p14:cNvPr>
                <p14:cNvContentPartPr/>
                <p14:nvPr/>
              </p14:nvContentPartPr>
              <p14:xfrm>
                <a:off x="7534120" y="2552870"/>
                <a:ext cx="19800" cy="15120"/>
              </p14:xfrm>
            </p:contentPart>
          </mc:Choice>
          <mc:Fallback>
            <p:pic>
              <p:nvPicPr>
                <p:cNvPr id="319" name="Inkt 318">
                  <a:extLst>
                    <a:ext uri="{FF2B5EF4-FFF2-40B4-BE49-F238E27FC236}">
                      <a16:creationId xmlns:a16="http://schemas.microsoft.com/office/drawing/2014/main" id="{E4BB7BE0-5E38-8F4E-A265-D204143C63C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26560" y="2545310"/>
                  <a:ext cx="3492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ep 329">
            <a:extLst>
              <a:ext uri="{FF2B5EF4-FFF2-40B4-BE49-F238E27FC236}">
                <a16:creationId xmlns:a16="http://schemas.microsoft.com/office/drawing/2014/main" id="{17720478-E379-F74B-A08D-057A1F0AC461}"/>
              </a:ext>
            </a:extLst>
          </p:cNvPr>
          <p:cNvGrpSpPr/>
          <p:nvPr/>
        </p:nvGrpSpPr>
        <p:grpSpPr>
          <a:xfrm>
            <a:off x="7274200" y="2279270"/>
            <a:ext cx="26280" cy="18720"/>
            <a:chOff x="7274200" y="2279270"/>
            <a:chExt cx="26280" cy="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21" name="Inkt 320">
                  <a:extLst>
                    <a:ext uri="{FF2B5EF4-FFF2-40B4-BE49-F238E27FC236}">
                      <a16:creationId xmlns:a16="http://schemas.microsoft.com/office/drawing/2014/main" id="{363764CF-E6F1-7547-A222-D0F27B1E8C0F}"/>
                    </a:ext>
                  </a:extLst>
                </p14:cNvPr>
                <p14:cNvContentPartPr/>
                <p14:nvPr/>
              </p14:nvContentPartPr>
              <p14:xfrm>
                <a:off x="7290760" y="2279270"/>
                <a:ext cx="3240" cy="3600"/>
              </p14:xfrm>
            </p:contentPart>
          </mc:Choice>
          <mc:Fallback>
            <p:pic>
              <p:nvPicPr>
                <p:cNvPr id="321" name="Inkt 320">
                  <a:extLst>
                    <a:ext uri="{FF2B5EF4-FFF2-40B4-BE49-F238E27FC236}">
                      <a16:creationId xmlns:a16="http://schemas.microsoft.com/office/drawing/2014/main" id="{363764CF-E6F1-7547-A222-D0F27B1E8C0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75640" y="2264150"/>
                  <a:ext cx="33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22" name="Inkt 321">
                  <a:extLst>
                    <a:ext uri="{FF2B5EF4-FFF2-40B4-BE49-F238E27FC236}">
                      <a16:creationId xmlns:a16="http://schemas.microsoft.com/office/drawing/2014/main" id="{7C0F0081-F235-C445-9CE0-61909DD8309F}"/>
                    </a:ext>
                  </a:extLst>
                </p14:cNvPr>
                <p14:cNvContentPartPr/>
                <p14:nvPr/>
              </p14:nvContentPartPr>
              <p14:xfrm>
                <a:off x="7276360" y="2279630"/>
                <a:ext cx="17640" cy="7920"/>
              </p14:xfrm>
            </p:contentPart>
          </mc:Choice>
          <mc:Fallback>
            <p:pic>
              <p:nvPicPr>
                <p:cNvPr id="322" name="Inkt 321">
                  <a:extLst>
                    <a:ext uri="{FF2B5EF4-FFF2-40B4-BE49-F238E27FC236}">
                      <a16:creationId xmlns:a16="http://schemas.microsoft.com/office/drawing/2014/main" id="{7C0F0081-F235-C445-9CE0-61909DD8309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61240" y="2264150"/>
                  <a:ext cx="47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23" name="Inkt 322">
                  <a:extLst>
                    <a:ext uri="{FF2B5EF4-FFF2-40B4-BE49-F238E27FC236}">
                      <a16:creationId xmlns:a16="http://schemas.microsoft.com/office/drawing/2014/main" id="{4B503A52-A8C4-364C-AE13-881515155747}"/>
                    </a:ext>
                  </a:extLst>
                </p14:cNvPr>
                <p14:cNvContentPartPr/>
                <p14:nvPr/>
              </p14:nvContentPartPr>
              <p14:xfrm>
                <a:off x="7274200" y="2286110"/>
                <a:ext cx="24480" cy="3960"/>
              </p14:xfrm>
            </p:contentPart>
          </mc:Choice>
          <mc:Fallback>
            <p:pic>
              <p:nvPicPr>
                <p:cNvPr id="323" name="Inkt 322">
                  <a:extLst>
                    <a:ext uri="{FF2B5EF4-FFF2-40B4-BE49-F238E27FC236}">
                      <a16:creationId xmlns:a16="http://schemas.microsoft.com/office/drawing/2014/main" id="{4B503A52-A8C4-364C-AE13-88151515574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59080" y="2270630"/>
                  <a:ext cx="55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24" name="Inkt 323">
                  <a:extLst>
                    <a:ext uri="{FF2B5EF4-FFF2-40B4-BE49-F238E27FC236}">
                      <a16:creationId xmlns:a16="http://schemas.microsoft.com/office/drawing/2014/main" id="{FFA42A1C-8E8C-2B4B-800A-8D7DF5EC8BDF}"/>
                    </a:ext>
                  </a:extLst>
                </p14:cNvPr>
                <p14:cNvContentPartPr/>
                <p14:nvPr/>
              </p14:nvContentPartPr>
              <p14:xfrm>
                <a:off x="7295800" y="2289710"/>
                <a:ext cx="4680" cy="8280"/>
              </p14:xfrm>
            </p:contentPart>
          </mc:Choice>
          <mc:Fallback>
            <p:pic>
              <p:nvPicPr>
                <p:cNvPr id="324" name="Inkt 323">
                  <a:extLst>
                    <a:ext uri="{FF2B5EF4-FFF2-40B4-BE49-F238E27FC236}">
                      <a16:creationId xmlns:a16="http://schemas.microsoft.com/office/drawing/2014/main" id="{FFA42A1C-8E8C-2B4B-800A-8D7DF5EC8B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80680" y="2274590"/>
                  <a:ext cx="35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25" name="Inkt 324">
                  <a:extLst>
                    <a:ext uri="{FF2B5EF4-FFF2-40B4-BE49-F238E27FC236}">
                      <a16:creationId xmlns:a16="http://schemas.microsoft.com/office/drawing/2014/main" id="{08BFF58C-AAC1-7442-938A-4FED95C09E22}"/>
                    </a:ext>
                  </a:extLst>
                </p14:cNvPr>
                <p14:cNvContentPartPr/>
                <p14:nvPr/>
              </p14:nvContentPartPr>
              <p14:xfrm>
                <a:off x="7297600" y="2288990"/>
                <a:ext cx="360" cy="360"/>
              </p14:xfrm>
            </p:contentPart>
          </mc:Choice>
          <mc:Fallback>
            <p:pic>
              <p:nvPicPr>
                <p:cNvPr id="325" name="Inkt 324">
                  <a:extLst>
                    <a:ext uri="{FF2B5EF4-FFF2-40B4-BE49-F238E27FC236}">
                      <a16:creationId xmlns:a16="http://schemas.microsoft.com/office/drawing/2014/main" id="{08BFF58C-AAC1-7442-938A-4FED95C09E2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82480" y="22738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26" name="Inkt 325">
                  <a:extLst>
                    <a:ext uri="{FF2B5EF4-FFF2-40B4-BE49-F238E27FC236}">
                      <a16:creationId xmlns:a16="http://schemas.microsoft.com/office/drawing/2014/main" id="{C8702707-230A-C549-BDC2-F2277CF7CB1B}"/>
                    </a:ext>
                  </a:extLst>
                </p14:cNvPr>
                <p14:cNvContentPartPr/>
                <p14:nvPr/>
              </p14:nvContentPartPr>
              <p14:xfrm>
                <a:off x="7285000" y="2285750"/>
                <a:ext cx="1440" cy="2520"/>
              </p14:xfrm>
            </p:contentPart>
          </mc:Choice>
          <mc:Fallback>
            <p:pic>
              <p:nvPicPr>
                <p:cNvPr id="326" name="Inkt 325">
                  <a:extLst>
                    <a:ext uri="{FF2B5EF4-FFF2-40B4-BE49-F238E27FC236}">
                      <a16:creationId xmlns:a16="http://schemas.microsoft.com/office/drawing/2014/main" id="{C8702707-230A-C549-BDC2-F2277CF7CB1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69520" y="2270630"/>
                  <a:ext cx="31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27" name="Inkt 326">
                  <a:extLst>
                    <a:ext uri="{FF2B5EF4-FFF2-40B4-BE49-F238E27FC236}">
                      <a16:creationId xmlns:a16="http://schemas.microsoft.com/office/drawing/2014/main" id="{5E9273A8-79A8-4E42-B478-2B93EA852EF0}"/>
                    </a:ext>
                  </a:extLst>
                </p14:cNvPr>
                <p14:cNvContentPartPr/>
                <p14:nvPr/>
              </p14:nvContentPartPr>
              <p14:xfrm>
                <a:off x="7285000" y="2285750"/>
                <a:ext cx="1440" cy="2520"/>
              </p14:xfrm>
            </p:contentPart>
          </mc:Choice>
          <mc:Fallback>
            <p:pic>
              <p:nvPicPr>
                <p:cNvPr id="327" name="Inkt 326">
                  <a:extLst>
                    <a:ext uri="{FF2B5EF4-FFF2-40B4-BE49-F238E27FC236}">
                      <a16:creationId xmlns:a16="http://schemas.microsoft.com/office/drawing/2014/main" id="{5E9273A8-79A8-4E42-B478-2B93EA852EF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69520" y="2270630"/>
                  <a:ext cx="31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28" name="Inkt 327">
                  <a:extLst>
                    <a:ext uri="{FF2B5EF4-FFF2-40B4-BE49-F238E27FC236}">
                      <a16:creationId xmlns:a16="http://schemas.microsoft.com/office/drawing/2014/main" id="{5DF794D7-4B3C-F44A-A5BB-B62CF9CF1081}"/>
                    </a:ext>
                  </a:extLst>
                </p14:cNvPr>
                <p14:cNvContentPartPr/>
                <p14:nvPr/>
              </p14:nvContentPartPr>
              <p14:xfrm>
                <a:off x="7274920" y="2293670"/>
                <a:ext cx="7200" cy="3960"/>
              </p14:xfrm>
            </p:contentPart>
          </mc:Choice>
          <mc:Fallback>
            <p:pic>
              <p:nvPicPr>
                <p:cNvPr id="328" name="Inkt 327">
                  <a:extLst>
                    <a:ext uri="{FF2B5EF4-FFF2-40B4-BE49-F238E27FC236}">
                      <a16:creationId xmlns:a16="http://schemas.microsoft.com/office/drawing/2014/main" id="{5DF794D7-4B3C-F44A-A5BB-B62CF9CF108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59440" y="2278550"/>
                  <a:ext cx="37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29" name="Inkt 328">
                  <a:extLst>
                    <a:ext uri="{FF2B5EF4-FFF2-40B4-BE49-F238E27FC236}">
                      <a16:creationId xmlns:a16="http://schemas.microsoft.com/office/drawing/2014/main" id="{F54F0F3B-E384-8143-9328-04C0C372DA17}"/>
                    </a:ext>
                  </a:extLst>
                </p14:cNvPr>
                <p14:cNvContentPartPr/>
                <p14:nvPr/>
              </p14:nvContentPartPr>
              <p14:xfrm>
                <a:off x="7278520" y="2292230"/>
                <a:ext cx="1440" cy="1800"/>
              </p14:xfrm>
            </p:contentPart>
          </mc:Choice>
          <mc:Fallback>
            <p:pic>
              <p:nvPicPr>
                <p:cNvPr id="329" name="Inkt 328">
                  <a:extLst>
                    <a:ext uri="{FF2B5EF4-FFF2-40B4-BE49-F238E27FC236}">
                      <a16:creationId xmlns:a16="http://schemas.microsoft.com/office/drawing/2014/main" id="{F54F0F3B-E384-8143-9328-04C0C372DA1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263400" y="2276750"/>
                  <a:ext cx="3204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331" name="Inkt 330">
                <a:extLst>
                  <a:ext uri="{FF2B5EF4-FFF2-40B4-BE49-F238E27FC236}">
                    <a16:creationId xmlns:a16="http://schemas.microsoft.com/office/drawing/2014/main" id="{00778281-7141-F743-B304-0BFAB7A316DF}"/>
                  </a:ext>
                </a:extLst>
              </p14:cNvPr>
              <p14:cNvContentPartPr/>
              <p14:nvPr/>
            </p14:nvContentPartPr>
            <p14:xfrm>
              <a:off x="8026600" y="2125550"/>
              <a:ext cx="19800" cy="27000"/>
            </p14:xfrm>
          </p:contentPart>
        </mc:Choice>
        <mc:Fallback>
          <p:pic>
            <p:nvPicPr>
              <p:cNvPr id="331" name="Inkt 330">
                <a:extLst>
                  <a:ext uri="{FF2B5EF4-FFF2-40B4-BE49-F238E27FC236}">
                    <a16:creationId xmlns:a16="http://schemas.microsoft.com/office/drawing/2014/main" id="{00778281-7141-F743-B304-0BFAB7A316DF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011480" y="2110430"/>
                <a:ext cx="504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32" name="Inkt 331">
                <a:extLst>
                  <a:ext uri="{FF2B5EF4-FFF2-40B4-BE49-F238E27FC236}">
                    <a16:creationId xmlns:a16="http://schemas.microsoft.com/office/drawing/2014/main" id="{95FF642F-A591-7540-A1EE-FD0B8652AE25}"/>
                  </a:ext>
                </a:extLst>
              </p14:cNvPr>
              <p14:cNvContentPartPr/>
              <p14:nvPr/>
            </p14:nvContentPartPr>
            <p14:xfrm>
              <a:off x="8127760" y="2844830"/>
              <a:ext cx="17640" cy="7560"/>
            </p14:xfrm>
          </p:contentPart>
        </mc:Choice>
        <mc:Fallback>
          <p:pic>
            <p:nvPicPr>
              <p:cNvPr id="332" name="Inkt 331">
                <a:extLst>
                  <a:ext uri="{FF2B5EF4-FFF2-40B4-BE49-F238E27FC236}">
                    <a16:creationId xmlns:a16="http://schemas.microsoft.com/office/drawing/2014/main" id="{95FF642F-A591-7540-A1EE-FD0B8652AE2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112640" y="2829710"/>
                <a:ext cx="482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333" name="Inkt 332">
                <a:extLst>
                  <a:ext uri="{FF2B5EF4-FFF2-40B4-BE49-F238E27FC236}">
                    <a16:creationId xmlns:a16="http://schemas.microsoft.com/office/drawing/2014/main" id="{65F5D620-44F7-9E4E-98EF-EF14FF935925}"/>
                  </a:ext>
                </a:extLst>
              </p14:cNvPr>
              <p14:cNvContentPartPr/>
              <p14:nvPr/>
            </p14:nvContentPartPr>
            <p14:xfrm>
              <a:off x="7976200" y="2558990"/>
              <a:ext cx="21240" cy="24480"/>
            </p14:xfrm>
          </p:contentPart>
        </mc:Choice>
        <mc:Fallback>
          <p:pic>
            <p:nvPicPr>
              <p:cNvPr id="333" name="Inkt 332">
                <a:extLst>
                  <a:ext uri="{FF2B5EF4-FFF2-40B4-BE49-F238E27FC236}">
                    <a16:creationId xmlns:a16="http://schemas.microsoft.com/office/drawing/2014/main" id="{65F5D620-44F7-9E4E-98EF-EF14FF935925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960720" y="2543510"/>
                <a:ext cx="518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334" name="Inkt 333">
                <a:extLst>
                  <a:ext uri="{FF2B5EF4-FFF2-40B4-BE49-F238E27FC236}">
                    <a16:creationId xmlns:a16="http://schemas.microsoft.com/office/drawing/2014/main" id="{E259D76E-F753-CE4D-93AD-CD88629E4CBC}"/>
                  </a:ext>
                </a:extLst>
              </p14:cNvPr>
              <p14:cNvContentPartPr/>
              <p14:nvPr/>
            </p14:nvContentPartPr>
            <p14:xfrm>
              <a:off x="8234320" y="2590670"/>
              <a:ext cx="1080" cy="2520"/>
            </p14:xfrm>
          </p:contentPart>
        </mc:Choice>
        <mc:Fallback>
          <p:pic>
            <p:nvPicPr>
              <p:cNvPr id="334" name="Inkt 333">
                <a:extLst>
                  <a:ext uri="{FF2B5EF4-FFF2-40B4-BE49-F238E27FC236}">
                    <a16:creationId xmlns:a16="http://schemas.microsoft.com/office/drawing/2014/main" id="{E259D76E-F753-CE4D-93AD-CD88629E4CB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218840" y="2575550"/>
                <a:ext cx="316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335" name="Inkt 334">
                <a:extLst>
                  <a:ext uri="{FF2B5EF4-FFF2-40B4-BE49-F238E27FC236}">
                    <a16:creationId xmlns:a16="http://schemas.microsoft.com/office/drawing/2014/main" id="{E6731941-2378-0E4C-BAD9-2E6E7D0F4D3B}"/>
                  </a:ext>
                </a:extLst>
              </p14:cNvPr>
              <p14:cNvContentPartPr/>
              <p14:nvPr/>
            </p14:nvContentPartPr>
            <p14:xfrm>
              <a:off x="8682520" y="2476190"/>
              <a:ext cx="35280" cy="34560"/>
            </p14:xfrm>
          </p:contentPart>
        </mc:Choice>
        <mc:Fallback>
          <p:pic>
            <p:nvPicPr>
              <p:cNvPr id="335" name="Inkt 334">
                <a:extLst>
                  <a:ext uri="{FF2B5EF4-FFF2-40B4-BE49-F238E27FC236}">
                    <a16:creationId xmlns:a16="http://schemas.microsoft.com/office/drawing/2014/main" id="{E6731941-2378-0E4C-BAD9-2E6E7D0F4D3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667400" y="2460710"/>
                <a:ext cx="658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36" name="Inkt 335">
                <a:extLst>
                  <a:ext uri="{FF2B5EF4-FFF2-40B4-BE49-F238E27FC236}">
                    <a16:creationId xmlns:a16="http://schemas.microsoft.com/office/drawing/2014/main" id="{A9A2437D-F486-4143-8519-5C493C2AEB07}"/>
                  </a:ext>
                </a:extLst>
              </p14:cNvPr>
              <p14:cNvContentPartPr/>
              <p14:nvPr/>
            </p14:nvContentPartPr>
            <p14:xfrm>
              <a:off x="7072600" y="2870750"/>
              <a:ext cx="37440" cy="23760"/>
            </p14:xfrm>
          </p:contentPart>
        </mc:Choice>
        <mc:Fallback>
          <p:pic>
            <p:nvPicPr>
              <p:cNvPr id="336" name="Inkt 335">
                <a:extLst>
                  <a:ext uri="{FF2B5EF4-FFF2-40B4-BE49-F238E27FC236}">
                    <a16:creationId xmlns:a16="http://schemas.microsoft.com/office/drawing/2014/main" id="{A9A2437D-F486-4143-8519-5C493C2AEB0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057480" y="2855630"/>
                <a:ext cx="680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37" name="Inkt 336">
                <a:extLst>
                  <a:ext uri="{FF2B5EF4-FFF2-40B4-BE49-F238E27FC236}">
                    <a16:creationId xmlns:a16="http://schemas.microsoft.com/office/drawing/2014/main" id="{95F8E9FE-9EEB-7D4C-9FF0-D7BF7FAAF528}"/>
                  </a:ext>
                </a:extLst>
              </p14:cNvPr>
              <p14:cNvContentPartPr/>
              <p14:nvPr/>
            </p14:nvContentPartPr>
            <p14:xfrm>
              <a:off x="7984840" y="2359190"/>
              <a:ext cx="28080" cy="25560"/>
            </p14:xfrm>
          </p:contentPart>
        </mc:Choice>
        <mc:Fallback>
          <p:pic>
            <p:nvPicPr>
              <p:cNvPr id="337" name="Inkt 336">
                <a:extLst>
                  <a:ext uri="{FF2B5EF4-FFF2-40B4-BE49-F238E27FC236}">
                    <a16:creationId xmlns:a16="http://schemas.microsoft.com/office/drawing/2014/main" id="{95F8E9FE-9EEB-7D4C-9FF0-D7BF7FAAF52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975840" y="2350190"/>
                <a:ext cx="457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38" name="Inkt 337">
                <a:extLst>
                  <a:ext uri="{FF2B5EF4-FFF2-40B4-BE49-F238E27FC236}">
                    <a16:creationId xmlns:a16="http://schemas.microsoft.com/office/drawing/2014/main" id="{C23DB5F9-7746-F74C-B0DD-F68D99B9054D}"/>
                  </a:ext>
                </a:extLst>
              </p14:cNvPr>
              <p14:cNvContentPartPr/>
              <p14:nvPr/>
            </p14:nvContentPartPr>
            <p14:xfrm>
              <a:off x="8703040" y="2498150"/>
              <a:ext cx="360" cy="360"/>
            </p14:xfrm>
          </p:contentPart>
        </mc:Choice>
        <mc:Fallback>
          <p:pic>
            <p:nvPicPr>
              <p:cNvPr id="338" name="Inkt 337">
                <a:extLst>
                  <a:ext uri="{FF2B5EF4-FFF2-40B4-BE49-F238E27FC236}">
                    <a16:creationId xmlns:a16="http://schemas.microsoft.com/office/drawing/2014/main" id="{C23DB5F9-7746-F74C-B0DD-F68D99B9054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694040" y="2489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39" name="Inkt 338">
                <a:extLst>
                  <a:ext uri="{FF2B5EF4-FFF2-40B4-BE49-F238E27FC236}">
                    <a16:creationId xmlns:a16="http://schemas.microsoft.com/office/drawing/2014/main" id="{4432D4A1-1A8D-654E-9370-4CB6CFD915FF}"/>
                  </a:ext>
                </a:extLst>
              </p14:cNvPr>
              <p14:cNvContentPartPr/>
              <p14:nvPr/>
            </p14:nvContentPartPr>
            <p14:xfrm>
              <a:off x="7118680" y="2397350"/>
              <a:ext cx="360" cy="360"/>
            </p14:xfrm>
          </p:contentPart>
        </mc:Choice>
        <mc:Fallback>
          <p:pic>
            <p:nvPicPr>
              <p:cNvPr id="339" name="Inkt 338">
                <a:extLst>
                  <a:ext uri="{FF2B5EF4-FFF2-40B4-BE49-F238E27FC236}">
                    <a16:creationId xmlns:a16="http://schemas.microsoft.com/office/drawing/2014/main" id="{4432D4A1-1A8D-654E-9370-4CB6CFD915F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109680" y="23883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340" name="Inkt 339">
                <a:extLst>
                  <a:ext uri="{FF2B5EF4-FFF2-40B4-BE49-F238E27FC236}">
                    <a16:creationId xmlns:a16="http://schemas.microsoft.com/office/drawing/2014/main" id="{657F5849-8162-0D4A-8FA1-9A0E7F957F09}"/>
                  </a:ext>
                </a:extLst>
              </p14:cNvPr>
              <p14:cNvContentPartPr/>
              <p14:nvPr/>
            </p14:nvContentPartPr>
            <p14:xfrm>
              <a:off x="7267360" y="2719550"/>
              <a:ext cx="360" cy="360"/>
            </p14:xfrm>
          </p:contentPart>
        </mc:Choice>
        <mc:Fallback>
          <p:pic>
            <p:nvPicPr>
              <p:cNvPr id="340" name="Inkt 339">
                <a:extLst>
                  <a:ext uri="{FF2B5EF4-FFF2-40B4-BE49-F238E27FC236}">
                    <a16:creationId xmlns:a16="http://schemas.microsoft.com/office/drawing/2014/main" id="{657F5849-8162-0D4A-8FA1-9A0E7F957F0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258720" y="27105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41" name="Inkt 340">
                <a:extLst>
                  <a:ext uri="{FF2B5EF4-FFF2-40B4-BE49-F238E27FC236}">
                    <a16:creationId xmlns:a16="http://schemas.microsoft.com/office/drawing/2014/main" id="{97B398CD-2770-EC4C-A947-2E361C4F605B}"/>
                  </a:ext>
                </a:extLst>
              </p14:cNvPr>
              <p14:cNvContentPartPr/>
              <p14:nvPr/>
            </p14:nvContentPartPr>
            <p14:xfrm>
              <a:off x="7484800" y="2784710"/>
              <a:ext cx="360" cy="360"/>
            </p14:xfrm>
          </p:contentPart>
        </mc:Choice>
        <mc:Fallback>
          <p:pic>
            <p:nvPicPr>
              <p:cNvPr id="341" name="Inkt 340">
                <a:extLst>
                  <a:ext uri="{FF2B5EF4-FFF2-40B4-BE49-F238E27FC236}">
                    <a16:creationId xmlns:a16="http://schemas.microsoft.com/office/drawing/2014/main" id="{97B398CD-2770-EC4C-A947-2E361C4F605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475800" y="27757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342" name="Inkt 341">
                <a:extLst>
                  <a:ext uri="{FF2B5EF4-FFF2-40B4-BE49-F238E27FC236}">
                    <a16:creationId xmlns:a16="http://schemas.microsoft.com/office/drawing/2014/main" id="{2BCFD6BA-CDF4-4645-A4A4-C1744D90F002}"/>
                  </a:ext>
                </a:extLst>
              </p14:cNvPr>
              <p14:cNvContentPartPr/>
              <p14:nvPr/>
            </p14:nvContentPartPr>
            <p14:xfrm>
              <a:off x="7666960" y="2844110"/>
              <a:ext cx="360" cy="360"/>
            </p14:xfrm>
          </p:contentPart>
        </mc:Choice>
        <mc:Fallback>
          <p:pic>
            <p:nvPicPr>
              <p:cNvPr id="342" name="Inkt 341">
                <a:extLst>
                  <a:ext uri="{FF2B5EF4-FFF2-40B4-BE49-F238E27FC236}">
                    <a16:creationId xmlns:a16="http://schemas.microsoft.com/office/drawing/2014/main" id="{2BCFD6BA-CDF4-4645-A4A4-C1744D90F00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658320" y="28351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43" name="Inkt 342">
                <a:extLst>
                  <a:ext uri="{FF2B5EF4-FFF2-40B4-BE49-F238E27FC236}">
                    <a16:creationId xmlns:a16="http://schemas.microsoft.com/office/drawing/2014/main" id="{63FD9E24-81B9-4E4D-9EEB-40D573D8F103}"/>
                  </a:ext>
                </a:extLst>
              </p14:cNvPr>
              <p14:cNvContentPartPr/>
              <p14:nvPr/>
            </p14:nvContentPartPr>
            <p14:xfrm>
              <a:off x="7921840" y="2773910"/>
              <a:ext cx="360" cy="360"/>
            </p14:xfrm>
          </p:contentPart>
        </mc:Choice>
        <mc:Fallback>
          <p:pic>
            <p:nvPicPr>
              <p:cNvPr id="343" name="Inkt 342">
                <a:extLst>
                  <a:ext uri="{FF2B5EF4-FFF2-40B4-BE49-F238E27FC236}">
                    <a16:creationId xmlns:a16="http://schemas.microsoft.com/office/drawing/2014/main" id="{63FD9E24-81B9-4E4D-9EEB-40D573D8F10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913200" y="27652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344" name="Inkt 343">
                <a:extLst>
                  <a:ext uri="{FF2B5EF4-FFF2-40B4-BE49-F238E27FC236}">
                    <a16:creationId xmlns:a16="http://schemas.microsoft.com/office/drawing/2014/main" id="{CE7E0725-84D3-D248-8A55-27D512A9B70F}"/>
                  </a:ext>
                </a:extLst>
              </p14:cNvPr>
              <p14:cNvContentPartPr/>
              <p14:nvPr/>
            </p14:nvContentPartPr>
            <p14:xfrm>
              <a:off x="7891600" y="1890110"/>
              <a:ext cx="360" cy="360"/>
            </p14:xfrm>
          </p:contentPart>
        </mc:Choice>
        <mc:Fallback>
          <p:pic>
            <p:nvPicPr>
              <p:cNvPr id="344" name="Inkt 343">
                <a:extLst>
                  <a:ext uri="{FF2B5EF4-FFF2-40B4-BE49-F238E27FC236}">
                    <a16:creationId xmlns:a16="http://schemas.microsoft.com/office/drawing/2014/main" id="{CE7E0725-84D3-D248-8A55-27D512A9B70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882600" y="18811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45" name="Inkt 344">
                <a:extLst>
                  <a:ext uri="{FF2B5EF4-FFF2-40B4-BE49-F238E27FC236}">
                    <a16:creationId xmlns:a16="http://schemas.microsoft.com/office/drawing/2014/main" id="{42F36AF4-9E8D-7040-A789-0B8242030529}"/>
                  </a:ext>
                </a:extLst>
              </p14:cNvPr>
              <p14:cNvContentPartPr/>
              <p14:nvPr/>
            </p14:nvContentPartPr>
            <p14:xfrm>
              <a:off x="7976200" y="2004590"/>
              <a:ext cx="360" cy="360"/>
            </p14:xfrm>
          </p:contentPart>
        </mc:Choice>
        <mc:Fallback>
          <p:pic>
            <p:nvPicPr>
              <p:cNvPr id="345" name="Inkt 344">
                <a:extLst>
                  <a:ext uri="{FF2B5EF4-FFF2-40B4-BE49-F238E27FC236}">
                    <a16:creationId xmlns:a16="http://schemas.microsoft.com/office/drawing/2014/main" id="{42F36AF4-9E8D-7040-A789-0B824203052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967560" y="19955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346" name="Inkt 345">
                <a:extLst>
                  <a:ext uri="{FF2B5EF4-FFF2-40B4-BE49-F238E27FC236}">
                    <a16:creationId xmlns:a16="http://schemas.microsoft.com/office/drawing/2014/main" id="{AFB8D06D-59D8-1B47-9E9E-9DF39DE1F528}"/>
                  </a:ext>
                </a:extLst>
              </p14:cNvPr>
              <p14:cNvContentPartPr/>
              <p14:nvPr/>
            </p14:nvContentPartPr>
            <p14:xfrm>
              <a:off x="7441240" y="1918190"/>
              <a:ext cx="360" cy="360"/>
            </p14:xfrm>
          </p:contentPart>
        </mc:Choice>
        <mc:Fallback>
          <p:pic>
            <p:nvPicPr>
              <p:cNvPr id="346" name="Inkt 345">
                <a:extLst>
                  <a:ext uri="{FF2B5EF4-FFF2-40B4-BE49-F238E27FC236}">
                    <a16:creationId xmlns:a16="http://schemas.microsoft.com/office/drawing/2014/main" id="{AFB8D06D-59D8-1B47-9E9E-9DF39DE1F52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432600" y="19095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47" name="Inkt 346">
                <a:extLst>
                  <a:ext uri="{FF2B5EF4-FFF2-40B4-BE49-F238E27FC236}">
                    <a16:creationId xmlns:a16="http://schemas.microsoft.com/office/drawing/2014/main" id="{6841A88B-2AF3-5D43-B23F-8C80EF7FB9F0}"/>
                  </a:ext>
                </a:extLst>
              </p14:cNvPr>
              <p14:cNvContentPartPr/>
              <p14:nvPr/>
            </p14:nvContentPartPr>
            <p14:xfrm>
              <a:off x="7679920" y="2000630"/>
              <a:ext cx="360" cy="360"/>
            </p14:xfrm>
          </p:contentPart>
        </mc:Choice>
        <mc:Fallback>
          <p:pic>
            <p:nvPicPr>
              <p:cNvPr id="347" name="Inkt 346">
                <a:extLst>
                  <a:ext uri="{FF2B5EF4-FFF2-40B4-BE49-F238E27FC236}">
                    <a16:creationId xmlns:a16="http://schemas.microsoft.com/office/drawing/2014/main" id="{6841A88B-2AF3-5D43-B23F-8C80EF7FB9F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670920" y="19919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348" name="Inkt 347">
                <a:extLst>
                  <a:ext uri="{FF2B5EF4-FFF2-40B4-BE49-F238E27FC236}">
                    <a16:creationId xmlns:a16="http://schemas.microsoft.com/office/drawing/2014/main" id="{CD361E35-9DA1-A14B-BA1F-67E3C667DD6E}"/>
                  </a:ext>
                </a:extLst>
              </p14:cNvPr>
              <p14:cNvContentPartPr/>
              <p14:nvPr/>
            </p14:nvContentPartPr>
            <p14:xfrm>
              <a:off x="7539520" y="1796150"/>
              <a:ext cx="360" cy="360"/>
            </p14:xfrm>
          </p:contentPart>
        </mc:Choice>
        <mc:Fallback>
          <p:pic>
            <p:nvPicPr>
              <p:cNvPr id="348" name="Inkt 347">
                <a:extLst>
                  <a:ext uri="{FF2B5EF4-FFF2-40B4-BE49-F238E27FC236}">
                    <a16:creationId xmlns:a16="http://schemas.microsoft.com/office/drawing/2014/main" id="{CD361E35-9DA1-A14B-BA1F-67E3C667DD6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530520" y="1787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49" name="Inkt 348">
                <a:extLst>
                  <a:ext uri="{FF2B5EF4-FFF2-40B4-BE49-F238E27FC236}">
                    <a16:creationId xmlns:a16="http://schemas.microsoft.com/office/drawing/2014/main" id="{DCCA6108-0FB5-FE4A-AA02-BD1670F3B71D}"/>
                  </a:ext>
                </a:extLst>
              </p14:cNvPr>
              <p14:cNvContentPartPr/>
              <p14:nvPr/>
            </p14:nvContentPartPr>
            <p14:xfrm>
              <a:off x="7163680" y="1787510"/>
              <a:ext cx="360" cy="360"/>
            </p14:xfrm>
          </p:contentPart>
        </mc:Choice>
        <mc:Fallback>
          <p:pic>
            <p:nvPicPr>
              <p:cNvPr id="349" name="Inkt 348">
                <a:extLst>
                  <a:ext uri="{FF2B5EF4-FFF2-40B4-BE49-F238E27FC236}">
                    <a16:creationId xmlns:a16="http://schemas.microsoft.com/office/drawing/2014/main" id="{DCCA6108-0FB5-FE4A-AA02-BD1670F3B71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155040" y="17785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ep 353">
            <a:extLst>
              <a:ext uri="{FF2B5EF4-FFF2-40B4-BE49-F238E27FC236}">
                <a16:creationId xmlns:a16="http://schemas.microsoft.com/office/drawing/2014/main" id="{E1B86605-C5FE-A140-873A-A30F489F14D7}"/>
              </a:ext>
            </a:extLst>
          </p:cNvPr>
          <p:cNvGrpSpPr/>
          <p:nvPr/>
        </p:nvGrpSpPr>
        <p:grpSpPr>
          <a:xfrm>
            <a:off x="8003393" y="2377389"/>
            <a:ext cx="18720" cy="7560"/>
            <a:chOff x="8003393" y="2377389"/>
            <a:chExt cx="18720" cy="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50" name="Inkt 349">
                  <a:extLst>
                    <a:ext uri="{FF2B5EF4-FFF2-40B4-BE49-F238E27FC236}">
                      <a16:creationId xmlns:a16="http://schemas.microsoft.com/office/drawing/2014/main" id="{B3640C45-C2D0-C742-977D-FD644865514E}"/>
                    </a:ext>
                  </a:extLst>
                </p14:cNvPr>
                <p14:cNvContentPartPr/>
                <p14:nvPr/>
              </p14:nvContentPartPr>
              <p14:xfrm>
                <a:off x="8003393" y="2384589"/>
                <a:ext cx="360" cy="360"/>
              </p14:xfrm>
            </p:contentPart>
          </mc:Choice>
          <mc:Fallback>
            <p:pic>
              <p:nvPicPr>
                <p:cNvPr id="350" name="Inkt 349">
                  <a:extLst>
                    <a:ext uri="{FF2B5EF4-FFF2-40B4-BE49-F238E27FC236}">
                      <a16:creationId xmlns:a16="http://schemas.microsoft.com/office/drawing/2014/main" id="{B3640C45-C2D0-C742-977D-FD644865514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999073" y="238026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51" name="Inkt 350">
                  <a:extLst>
                    <a:ext uri="{FF2B5EF4-FFF2-40B4-BE49-F238E27FC236}">
                      <a16:creationId xmlns:a16="http://schemas.microsoft.com/office/drawing/2014/main" id="{FD14CA58-08AC-5D46-8192-2AA0160FFF20}"/>
                    </a:ext>
                  </a:extLst>
                </p14:cNvPr>
                <p14:cNvContentPartPr/>
                <p14:nvPr/>
              </p14:nvContentPartPr>
              <p14:xfrm>
                <a:off x="8010593" y="2379909"/>
                <a:ext cx="360" cy="360"/>
              </p14:xfrm>
            </p:contentPart>
          </mc:Choice>
          <mc:Fallback>
            <p:pic>
              <p:nvPicPr>
                <p:cNvPr id="351" name="Inkt 350">
                  <a:extLst>
                    <a:ext uri="{FF2B5EF4-FFF2-40B4-BE49-F238E27FC236}">
                      <a16:creationId xmlns:a16="http://schemas.microsoft.com/office/drawing/2014/main" id="{FD14CA58-08AC-5D46-8192-2AA0160FFF2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006273" y="237558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53" name="Inkt 352">
                  <a:extLst>
                    <a:ext uri="{FF2B5EF4-FFF2-40B4-BE49-F238E27FC236}">
                      <a16:creationId xmlns:a16="http://schemas.microsoft.com/office/drawing/2014/main" id="{66C2C19A-12F7-6645-9170-E6A678674408}"/>
                    </a:ext>
                  </a:extLst>
                </p14:cNvPr>
                <p14:cNvContentPartPr/>
                <p14:nvPr/>
              </p14:nvContentPartPr>
              <p14:xfrm>
                <a:off x="8021753" y="2377389"/>
                <a:ext cx="360" cy="360"/>
              </p14:xfrm>
            </p:contentPart>
          </mc:Choice>
          <mc:Fallback>
            <p:pic>
              <p:nvPicPr>
                <p:cNvPr id="353" name="Inkt 352">
                  <a:extLst>
                    <a:ext uri="{FF2B5EF4-FFF2-40B4-BE49-F238E27FC236}">
                      <a16:creationId xmlns:a16="http://schemas.microsoft.com/office/drawing/2014/main" id="{66C2C19A-12F7-6645-9170-E6A67867440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017433" y="237306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ep 364">
            <a:extLst>
              <a:ext uri="{FF2B5EF4-FFF2-40B4-BE49-F238E27FC236}">
                <a16:creationId xmlns:a16="http://schemas.microsoft.com/office/drawing/2014/main" id="{FD244C03-0D14-0945-ADF2-7EA9342219B5}"/>
              </a:ext>
            </a:extLst>
          </p:cNvPr>
          <p:cNvGrpSpPr/>
          <p:nvPr/>
        </p:nvGrpSpPr>
        <p:grpSpPr>
          <a:xfrm>
            <a:off x="7546065" y="2552920"/>
            <a:ext cx="13320" cy="14040"/>
            <a:chOff x="7546065" y="2552920"/>
            <a:chExt cx="13320" cy="14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5">
              <p14:nvContentPartPr>
                <p14:cNvPr id="361" name="Inkt 360">
                  <a:extLst>
                    <a:ext uri="{FF2B5EF4-FFF2-40B4-BE49-F238E27FC236}">
                      <a16:creationId xmlns:a16="http://schemas.microsoft.com/office/drawing/2014/main" id="{C8C6365B-6ED5-8B4F-96DC-7C5D47F5595A}"/>
                    </a:ext>
                  </a:extLst>
                </p14:cNvPr>
                <p14:cNvContentPartPr/>
                <p14:nvPr/>
              </p14:nvContentPartPr>
              <p14:xfrm>
                <a:off x="7546065" y="2552920"/>
                <a:ext cx="360" cy="360"/>
              </p14:xfrm>
            </p:contentPart>
          </mc:Choice>
          <mc:Fallback>
            <p:pic>
              <p:nvPicPr>
                <p:cNvPr id="361" name="Inkt 360">
                  <a:extLst>
                    <a:ext uri="{FF2B5EF4-FFF2-40B4-BE49-F238E27FC236}">
                      <a16:creationId xmlns:a16="http://schemas.microsoft.com/office/drawing/2014/main" id="{C8C6365B-6ED5-8B4F-96DC-7C5D47F5595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541745" y="252592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7">
              <p14:nvContentPartPr>
                <p14:cNvPr id="362" name="Inkt 361">
                  <a:extLst>
                    <a:ext uri="{FF2B5EF4-FFF2-40B4-BE49-F238E27FC236}">
                      <a16:creationId xmlns:a16="http://schemas.microsoft.com/office/drawing/2014/main" id="{F3E71ABD-CD1E-4C4D-AD1B-7AB1417244AC}"/>
                    </a:ext>
                  </a:extLst>
                </p14:cNvPr>
                <p14:cNvContentPartPr/>
                <p14:nvPr/>
              </p14:nvContentPartPr>
              <p14:xfrm>
                <a:off x="7559025" y="2563720"/>
                <a:ext cx="360" cy="360"/>
              </p14:xfrm>
            </p:contentPart>
          </mc:Choice>
          <mc:Fallback>
            <p:pic>
              <p:nvPicPr>
                <p:cNvPr id="362" name="Inkt 361">
                  <a:extLst>
                    <a:ext uri="{FF2B5EF4-FFF2-40B4-BE49-F238E27FC236}">
                      <a16:creationId xmlns:a16="http://schemas.microsoft.com/office/drawing/2014/main" id="{F3E71ABD-CD1E-4C4D-AD1B-7AB1417244A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54705" y="253672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9">
              <p14:nvContentPartPr>
                <p14:cNvPr id="364" name="Inkt 363">
                  <a:extLst>
                    <a:ext uri="{FF2B5EF4-FFF2-40B4-BE49-F238E27FC236}">
                      <a16:creationId xmlns:a16="http://schemas.microsoft.com/office/drawing/2014/main" id="{1872DB0F-D4D9-6746-8031-F811EB5C681D}"/>
                    </a:ext>
                  </a:extLst>
                </p14:cNvPr>
                <p14:cNvContentPartPr/>
                <p14:nvPr/>
              </p14:nvContentPartPr>
              <p14:xfrm>
                <a:off x="7556865" y="2565880"/>
                <a:ext cx="1080" cy="1080"/>
              </p14:xfrm>
            </p:contentPart>
          </mc:Choice>
          <mc:Fallback>
            <p:pic>
              <p:nvPicPr>
                <p:cNvPr id="364" name="Inkt 363">
                  <a:extLst>
                    <a:ext uri="{FF2B5EF4-FFF2-40B4-BE49-F238E27FC236}">
                      <a16:creationId xmlns:a16="http://schemas.microsoft.com/office/drawing/2014/main" id="{1872DB0F-D4D9-6746-8031-F811EB5C681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52545" y="2539240"/>
                  <a:ext cx="972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ep 367">
            <a:extLst>
              <a:ext uri="{FF2B5EF4-FFF2-40B4-BE49-F238E27FC236}">
                <a16:creationId xmlns:a16="http://schemas.microsoft.com/office/drawing/2014/main" id="{2CD0F033-69A1-904D-88B1-57A620944029}"/>
              </a:ext>
            </a:extLst>
          </p:cNvPr>
          <p:cNvGrpSpPr/>
          <p:nvPr/>
        </p:nvGrpSpPr>
        <p:grpSpPr>
          <a:xfrm>
            <a:off x="7250505" y="2522320"/>
            <a:ext cx="360" cy="360"/>
            <a:chOff x="7250505" y="2522320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0">
              <p14:nvContentPartPr>
                <p14:cNvPr id="366" name="Inkt 365">
                  <a:extLst>
                    <a:ext uri="{FF2B5EF4-FFF2-40B4-BE49-F238E27FC236}">
                      <a16:creationId xmlns:a16="http://schemas.microsoft.com/office/drawing/2014/main" id="{6DBBC8AD-515F-334E-9704-7DA86A61453C}"/>
                    </a:ext>
                  </a:extLst>
                </p14:cNvPr>
                <p14:cNvContentPartPr/>
                <p14:nvPr/>
              </p14:nvContentPartPr>
              <p14:xfrm>
                <a:off x="7250505" y="2522320"/>
                <a:ext cx="360" cy="360"/>
              </p14:xfrm>
            </p:contentPart>
          </mc:Choice>
          <mc:Fallback>
            <p:pic>
              <p:nvPicPr>
                <p:cNvPr id="366" name="Inkt 365">
                  <a:extLst>
                    <a:ext uri="{FF2B5EF4-FFF2-40B4-BE49-F238E27FC236}">
                      <a16:creationId xmlns:a16="http://schemas.microsoft.com/office/drawing/2014/main" id="{6DBBC8AD-515F-334E-9704-7DA86A61453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246185" y="249568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1">
              <p14:nvContentPartPr>
                <p14:cNvPr id="367" name="Inkt 366">
                  <a:extLst>
                    <a:ext uri="{FF2B5EF4-FFF2-40B4-BE49-F238E27FC236}">
                      <a16:creationId xmlns:a16="http://schemas.microsoft.com/office/drawing/2014/main" id="{89BE12B3-4B49-AD46-BC2E-DFCB47D9401B}"/>
                    </a:ext>
                  </a:extLst>
                </p14:cNvPr>
                <p14:cNvContentPartPr/>
                <p14:nvPr/>
              </p14:nvContentPartPr>
              <p14:xfrm>
                <a:off x="7250505" y="2522320"/>
                <a:ext cx="360" cy="360"/>
              </p14:xfrm>
            </p:contentPart>
          </mc:Choice>
          <mc:Fallback>
            <p:pic>
              <p:nvPicPr>
                <p:cNvPr id="367" name="Inkt 366">
                  <a:extLst>
                    <a:ext uri="{FF2B5EF4-FFF2-40B4-BE49-F238E27FC236}">
                      <a16:creationId xmlns:a16="http://schemas.microsoft.com/office/drawing/2014/main" id="{89BE12B3-4B49-AD46-BC2E-DFCB47D940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246185" y="249568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2">
            <p14:nvContentPartPr>
              <p14:cNvPr id="369" name="Inkt 368">
                <a:extLst>
                  <a:ext uri="{FF2B5EF4-FFF2-40B4-BE49-F238E27FC236}">
                    <a16:creationId xmlns:a16="http://schemas.microsoft.com/office/drawing/2014/main" id="{1EDCFD39-DF95-5B4D-A052-D97D72FCB6A4}"/>
                  </a:ext>
                </a:extLst>
              </p14:cNvPr>
              <p14:cNvContentPartPr/>
              <p14:nvPr/>
            </p14:nvContentPartPr>
            <p14:xfrm>
              <a:off x="7391265" y="2497840"/>
              <a:ext cx="360" cy="360"/>
            </p14:xfrm>
          </p:contentPart>
        </mc:Choice>
        <mc:Fallback>
          <p:pic>
            <p:nvPicPr>
              <p:cNvPr id="369" name="Inkt 368">
                <a:extLst>
                  <a:ext uri="{FF2B5EF4-FFF2-40B4-BE49-F238E27FC236}">
                    <a16:creationId xmlns:a16="http://schemas.microsoft.com/office/drawing/2014/main" id="{1EDCFD39-DF95-5B4D-A052-D97D72FCB6A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386945" y="2470840"/>
                <a:ext cx="900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2" name="Groep 371">
            <a:extLst>
              <a:ext uri="{FF2B5EF4-FFF2-40B4-BE49-F238E27FC236}">
                <a16:creationId xmlns:a16="http://schemas.microsoft.com/office/drawing/2014/main" id="{EB17C5D1-7ACB-854A-93E4-F52D49E65195}"/>
              </a:ext>
            </a:extLst>
          </p:cNvPr>
          <p:cNvGrpSpPr/>
          <p:nvPr/>
        </p:nvGrpSpPr>
        <p:grpSpPr>
          <a:xfrm>
            <a:off x="7235745" y="2093200"/>
            <a:ext cx="8640" cy="4320"/>
            <a:chOff x="7235745" y="2093200"/>
            <a:chExt cx="8640" cy="4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3">
              <p14:nvContentPartPr>
                <p14:cNvPr id="370" name="Inkt 369">
                  <a:extLst>
                    <a:ext uri="{FF2B5EF4-FFF2-40B4-BE49-F238E27FC236}">
                      <a16:creationId xmlns:a16="http://schemas.microsoft.com/office/drawing/2014/main" id="{63DE6DE7-B37A-DC4B-ADF6-6452CCC8949B}"/>
                    </a:ext>
                  </a:extLst>
                </p14:cNvPr>
                <p14:cNvContentPartPr/>
                <p14:nvPr/>
              </p14:nvContentPartPr>
              <p14:xfrm>
                <a:off x="7244025" y="2097160"/>
                <a:ext cx="360" cy="360"/>
              </p14:xfrm>
            </p:contentPart>
          </mc:Choice>
          <mc:Fallback>
            <p:pic>
              <p:nvPicPr>
                <p:cNvPr id="370" name="Inkt 369">
                  <a:extLst>
                    <a:ext uri="{FF2B5EF4-FFF2-40B4-BE49-F238E27FC236}">
                      <a16:creationId xmlns:a16="http://schemas.microsoft.com/office/drawing/2014/main" id="{63DE6DE7-B37A-DC4B-ADF6-6452CCC8949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239705" y="207052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5">
              <p14:nvContentPartPr>
                <p14:cNvPr id="371" name="Inkt 370">
                  <a:extLst>
                    <a:ext uri="{FF2B5EF4-FFF2-40B4-BE49-F238E27FC236}">
                      <a16:creationId xmlns:a16="http://schemas.microsoft.com/office/drawing/2014/main" id="{02ABD3FD-24FB-6941-91A9-E4A3854778D0}"/>
                    </a:ext>
                  </a:extLst>
                </p14:cNvPr>
                <p14:cNvContentPartPr/>
                <p14:nvPr/>
              </p14:nvContentPartPr>
              <p14:xfrm>
                <a:off x="7235745" y="2093200"/>
                <a:ext cx="360" cy="360"/>
              </p14:xfrm>
            </p:contentPart>
          </mc:Choice>
          <mc:Fallback>
            <p:pic>
              <p:nvPicPr>
                <p:cNvPr id="371" name="Inkt 370">
                  <a:extLst>
                    <a:ext uri="{FF2B5EF4-FFF2-40B4-BE49-F238E27FC236}">
                      <a16:creationId xmlns:a16="http://schemas.microsoft.com/office/drawing/2014/main" id="{02ABD3FD-24FB-6941-91A9-E4A3854778D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231425" y="206656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ep 374">
            <a:extLst>
              <a:ext uri="{FF2B5EF4-FFF2-40B4-BE49-F238E27FC236}">
                <a16:creationId xmlns:a16="http://schemas.microsoft.com/office/drawing/2014/main" id="{2E1A8096-3E85-FF49-BB03-43109F0B6379}"/>
              </a:ext>
            </a:extLst>
          </p:cNvPr>
          <p:cNvGrpSpPr/>
          <p:nvPr/>
        </p:nvGrpSpPr>
        <p:grpSpPr>
          <a:xfrm>
            <a:off x="6990945" y="2141800"/>
            <a:ext cx="8280" cy="10800"/>
            <a:chOff x="6990945" y="2141800"/>
            <a:chExt cx="8280" cy="10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6">
              <p14:nvContentPartPr>
                <p14:cNvPr id="373" name="Inkt 372">
                  <a:extLst>
                    <a:ext uri="{FF2B5EF4-FFF2-40B4-BE49-F238E27FC236}">
                      <a16:creationId xmlns:a16="http://schemas.microsoft.com/office/drawing/2014/main" id="{764654DA-402A-1F44-84DD-63A5FCE1833A}"/>
                    </a:ext>
                  </a:extLst>
                </p14:cNvPr>
                <p14:cNvContentPartPr/>
                <p14:nvPr/>
              </p14:nvContentPartPr>
              <p14:xfrm>
                <a:off x="6998865" y="2152240"/>
                <a:ext cx="360" cy="360"/>
              </p14:xfrm>
            </p:contentPart>
          </mc:Choice>
          <mc:Fallback>
            <p:pic>
              <p:nvPicPr>
                <p:cNvPr id="373" name="Inkt 372">
                  <a:extLst>
                    <a:ext uri="{FF2B5EF4-FFF2-40B4-BE49-F238E27FC236}">
                      <a16:creationId xmlns:a16="http://schemas.microsoft.com/office/drawing/2014/main" id="{764654DA-402A-1F44-84DD-63A5FCE1833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94545" y="212560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7">
              <p14:nvContentPartPr>
                <p14:cNvPr id="374" name="Inkt 373">
                  <a:extLst>
                    <a:ext uri="{FF2B5EF4-FFF2-40B4-BE49-F238E27FC236}">
                      <a16:creationId xmlns:a16="http://schemas.microsoft.com/office/drawing/2014/main" id="{726BF0D0-C8C4-7146-9968-21408CFB0F51}"/>
                    </a:ext>
                  </a:extLst>
                </p14:cNvPr>
                <p14:cNvContentPartPr/>
                <p14:nvPr/>
              </p14:nvContentPartPr>
              <p14:xfrm>
                <a:off x="6990945" y="2141800"/>
                <a:ext cx="360" cy="360"/>
              </p14:xfrm>
            </p:contentPart>
          </mc:Choice>
          <mc:Fallback>
            <p:pic>
              <p:nvPicPr>
                <p:cNvPr id="374" name="Inkt 373">
                  <a:extLst>
                    <a:ext uri="{FF2B5EF4-FFF2-40B4-BE49-F238E27FC236}">
                      <a16:creationId xmlns:a16="http://schemas.microsoft.com/office/drawing/2014/main" id="{726BF0D0-C8C4-7146-9968-21408CFB0F5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986625" y="211480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8">
            <p14:nvContentPartPr>
              <p14:cNvPr id="376" name="Inkt 375">
                <a:extLst>
                  <a:ext uri="{FF2B5EF4-FFF2-40B4-BE49-F238E27FC236}">
                    <a16:creationId xmlns:a16="http://schemas.microsoft.com/office/drawing/2014/main" id="{2A54BFE7-61C3-8C4A-880B-E9587E34A14E}"/>
                  </a:ext>
                </a:extLst>
              </p14:cNvPr>
              <p14:cNvContentPartPr/>
              <p14:nvPr/>
            </p14:nvContentPartPr>
            <p14:xfrm>
              <a:off x="7169505" y="1790080"/>
              <a:ext cx="18360" cy="24120"/>
            </p14:xfrm>
          </p:contentPart>
        </mc:Choice>
        <mc:Fallback>
          <p:pic>
            <p:nvPicPr>
              <p:cNvPr id="376" name="Inkt 375">
                <a:extLst>
                  <a:ext uri="{FF2B5EF4-FFF2-40B4-BE49-F238E27FC236}">
                    <a16:creationId xmlns:a16="http://schemas.microsoft.com/office/drawing/2014/main" id="{2A54BFE7-61C3-8C4A-880B-E9587E34A14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167345" y="1788280"/>
                <a:ext cx="223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0">
            <p14:nvContentPartPr>
              <p14:cNvPr id="377" name="Inkt 376">
                <a:extLst>
                  <a:ext uri="{FF2B5EF4-FFF2-40B4-BE49-F238E27FC236}">
                    <a16:creationId xmlns:a16="http://schemas.microsoft.com/office/drawing/2014/main" id="{CBE4DE4B-09AE-3F4F-BFCB-D71994C1BC3B}"/>
                  </a:ext>
                </a:extLst>
              </p14:cNvPr>
              <p14:cNvContentPartPr/>
              <p14:nvPr/>
            </p14:nvContentPartPr>
            <p14:xfrm>
              <a:off x="6930105" y="2293720"/>
              <a:ext cx="24120" cy="18720"/>
            </p14:xfrm>
          </p:contentPart>
        </mc:Choice>
        <mc:Fallback>
          <p:pic>
            <p:nvPicPr>
              <p:cNvPr id="377" name="Inkt 376">
                <a:extLst>
                  <a:ext uri="{FF2B5EF4-FFF2-40B4-BE49-F238E27FC236}">
                    <a16:creationId xmlns:a16="http://schemas.microsoft.com/office/drawing/2014/main" id="{CBE4DE4B-09AE-3F4F-BFCB-D71994C1BC3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927945" y="2291560"/>
                <a:ext cx="284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2">
            <p14:nvContentPartPr>
              <p14:cNvPr id="378" name="Inkt 377">
                <a:extLst>
                  <a:ext uri="{FF2B5EF4-FFF2-40B4-BE49-F238E27FC236}">
                    <a16:creationId xmlns:a16="http://schemas.microsoft.com/office/drawing/2014/main" id="{263A8FFB-1AF2-6545-AFAB-875CA50AC88F}"/>
                  </a:ext>
                </a:extLst>
              </p14:cNvPr>
              <p14:cNvContentPartPr/>
              <p14:nvPr/>
            </p14:nvContentPartPr>
            <p14:xfrm>
              <a:off x="7043145" y="2774680"/>
              <a:ext cx="24480" cy="15480"/>
            </p14:xfrm>
          </p:contentPart>
        </mc:Choice>
        <mc:Fallback>
          <p:pic>
            <p:nvPicPr>
              <p:cNvPr id="378" name="Inkt 377">
                <a:extLst>
                  <a:ext uri="{FF2B5EF4-FFF2-40B4-BE49-F238E27FC236}">
                    <a16:creationId xmlns:a16="http://schemas.microsoft.com/office/drawing/2014/main" id="{263A8FFB-1AF2-6545-AFAB-875CA50AC88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041345" y="2772520"/>
                <a:ext cx="2844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Groep 379">
            <a:extLst>
              <a:ext uri="{FF2B5EF4-FFF2-40B4-BE49-F238E27FC236}">
                <a16:creationId xmlns:a16="http://schemas.microsoft.com/office/drawing/2014/main" id="{8876F39C-8132-4647-81AC-0558D2F8FB41}"/>
              </a:ext>
            </a:extLst>
          </p:cNvPr>
          <p:cNvGrpSpPr/>
          <p:nvPr/>
        </p:nvGrpSpPr>
        <p:grpSpPr>
          <a:xfrm>
            <a:off x="7991385" y="2351320"/>
            <a:ext cx="30240" cy="55080"/>
            <a:chOff x="7991385" y="2351320"/>
            <a:chExt cx="30240" cy="55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4">
              <p14:nvContentPartPr>
                <p14:cNvPr id="355" name="Inkt 354">
                  <a:extLst>
                    <a:ext uri="{FF2B5EF4-FFF2-40B4-BE49-F238E27FC236}">
                      <a16:creationId xmlns:a16="http://schemas.microsoft.com/office/drawing/2014/main" id="{4F5EFC49-D5C1-8D4D-801E-4545FDA91B87}"/>
                    </a:ext>
                  </a:extLst>
                </p14:cNvPr>
                <p14:cNvContentPartPr/>
                <p14:nvPr/>
              </p14:nvContentPartPr>
              <p14:xfrm>
                <a:off x="8016945" y="2384800"/>
                <a:ext cx="360" cy="360"/>
              </p14:xfrm>
            </p:contentPart>
          </mc:Choice>
          <mc:Fallback>
            <p:pic>
              <p:nvPicPr>
                <p:cNvPr id="355" name="Inkt 354">
                  <a:extLst>
                    <a:ext uri="{FF2B5EF4-FFF2-40B4-BE49-F238E27FC236}">
                      <a16:creationId xmlns:a16="http://schemas.microsoft.com/office/drawing/2014/main" id="{4F5EFC49-D5C1-8D4D-801E-4545FDA91B8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012625" y="235816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5">
              <p14:nvContentPartPr>
                <p14:cNvPr id="356" name="Inkt 355">
                  <a:extLst>
                    <a:ext uri="{FF2B5EF4-FFF2-40B4-BE49-F238E27FC236}">
                      <a16:creationId xmlns:a16="http://schemas.microsoft.com/office/drawing/2014/main" id="{37BB092C-04DD-0143-94FC-AAAD2B7840F6}"/>
                    </a:ext>
                  </a:extLst>
                </p14:cNvPr>
                <p14:cNvContentPartPr/>
                <p14:nvPr/>
              </p14:nvContentPartPr>
              <p14:xfrm>
                <a:off x="8012625" y="2374000"/>
                <a:ext cx="360" cy="360"/>
              </p14:xfrm>
            </p:contentPart>
          </mc:Choice>
          <mc:Fallback>
            <p:pic>
              <p:nvPicPr>
                <p:cNvPr id="356" name="Inkt 355">
                  <a:extLst>
                    <a:ext uri="{FF2B5EF4-FFF2-40B4-BE49-F238E27FC236}">
                      <a16:creationId xmlns:a16="http://schemas.microsoft.com/office/drawing/2014/main" id="{37BB092C-04DD-0143-94FC-AAAD2B7840F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008305" y="234736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6">
              <p14:nvContentPartPr>
                <p14:cNvPr id="358" name="Inkt 357">
                  <a:extLst>
                    <a:ext uri="{FF2B5EF4-FFF2-40B4-BE49-F238E27FC236}">
                      <a16:creationId xmlns:a16="http://schemas.microsoft.com/office/drawing/2014/main" id="{C18EAA05-2528-9D4B-B52C-D78A94D34766}"/>
                    </a:ext>
                  </a:extLst>
                </p14:cNvPr>
                <p14:cNvContentPartPr/>
                <p14:nvPr/>
              </p14:nvContentPartPr>
              <p14:xfrm>
                <a:off x="8001105" y="2386600"/>
                <a:ext cx="360" cy="360"/>
              </p14:xfrm>
            </p:contentPart>
          </mc:Choice>
          <mc:Fallback>
            <p:pic>
              <p:nvPicPr>
                <p:cNvPr id="358" name="Inkt 357">
                  <a:extLst>
                    <a:ext uri="{FF2B5EF4-FFF2-40B4-BE49-F238E27FC236}">
                      <a16:creationId xmlns:a16="http://schemas.microsoft.com/office/drawing/2014/main" id="{C18EAA05-2528-9D4B-B52C-D78A94D3476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996785" y="235960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7">
              <p14:nvContentPartPr>
                <p14:cNvPr id="359" name="Inkt 358">
                  <a:extLst>
                    <a:ext uri="{FF2B5EF4-FFF2-40B4-BE49-F238E27FC236}">
                      <a16:creationId xmlns:a16="http://schemas.microsoft.com/office/drawing/2014/main" id="{EEBD1DF7-B6B8-3243-948D-4C6BE18392F9}"/>
                    </a:ext>
                  </a:extLst>
                </p14:cNvPr>
                <p14:cNvContentPartPr/>
                <p14:nvPr/>
              </p14:nvContentPartPr>
              <p14:xfrm>
                <a:off x="8007945" y="2386600"/>
                <a:ext cx="360" cy="360"/>
              </p14:xfrm>
            </p:contentPart>
          </mc:Choice>
          <mc:Fallback>
            <p:pic>
              <p:nvPicPr>
                <p:cNvPr id="359" name="Inkt 358">
                  <a:extLst>
                    <a:ext uri="{FF2B5EF4-FFF2-40B4-BE49-F238E27FC236}">
                      <a16:creationId xmlns:a16="http://schemas.microsoft.com/office/drawing/2014/main" id="{EEBD1DF7-B6B8-3243-948D-4C6BE18392F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03625" y="2359600"/>
                  <a:ext cx="9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8">
              <p14:nvContentPartPr>
                <p14:cNvPr id="379" name="Inkt 378">
                  <a:extLst>
                    <a:ext uri="{FF2B5EF4-FFF2-40B4-BE49-F238E27FC236}">
                      <a16:creationId xmlns:a16="http://schemas.microsoft.com/office/drawing/2014/main" id="{E650D9F7-B11F-2A43-8CDE-2589C316AE73}"/>
                    </a:ext>
                  </a:extLst>
                </p14:cNvPr>
                <p14:cNvContentPartPr/>
                <p14:nvPr/>
              </p14:nvContentPartPr>
              <p14:xfrm>
                <a:off x="7991385" y="2351320"/>
                <a:ext cx="30240" cy="55080"/>
              </p14:xfrm>
            </p:contentPart>
          </mc:Choice>
          <mc:Fallback>
            <p:pic>
              <p:nvPicPr>
                <p:cNvPr id="379" name="Inkt 378">
                  <a:extLst>
                    <a:ext uri="{FF2B5EF4-FFF2-40B4-BE49-F238E27FC236}">
                      <a16:creationId xmlns:a16="http://schemas.microsoft.com/office/drawing/2014/main" id="{E650D9F7-B11F-2A43-8CDE-2589C316AE7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989225" y="2349160"/>
                  <a:ext cx="3456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ep 384">
            <a:extLst>
              <a:ext uri="{FF2B5EF4-FFF2-40B4-BE49-F238E27FC236}">
                <a16:creationId xmlns:a16="http://schemas.microsoft.com/office/drawing/2014/main" id="{EA8BC8C3-D3B2-1F4B-8D57-5A1C7D04845D}"/>
              </a:ext>
            </a:extLst>
          </p:cNvPr>
          <p:cNvGrpSpPr/>
          <p:nvPr/>
        </p:nvGrpSpPr>
        <p:grpSpPr>
          <a:xfrm>
            <a:off x="6990745" y="2133768"/>
            <a:ext cx="18720" cy="37080"/>
            <a:chOff x="6990745" y="2133768"/>
            <a:chExt cx="18720" cy="37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0">
              <p14:nvContentPartPr>
                <p14:cNvPr id="381" name="Inkt 380">
                  <a:extLst>
                    <a:ext uri="{FF2B5EF4-FFF2-40B4-BE49-F238E27FC236}">
                      <a16:creationId xmlns:a16="http://schemas.microsoft.com/office/drawing/2014/main" id="{881E5C68-E336-4F40-ADB5-18CF90609C78}"/>
                    </a:ext>
                  </a:extLst>
                </p14:cNvPr>
                <p14:cNvContentPartPr/>
                <p14:nvPr/>
              </p14:nvContentPartPr>
              <p14:xfrm>
                <a:off x="6993625" y="2133768"/>
                <a:ext cx="15840" cy="37080"/>
              </p14:xfrm>
            </p:contentPart>
          </mc:Choice>
          <mc:Fallback>
            <p:pic>
              <p:nvPicPr>
                <p:cNvPr id="381" name="Inkt 380">
                  <a:extLst>
                    <a:ext uri="{FF2B5EF4-FFF2-40B4-BE49-F238E27FC236}">
                      <a16:creationId xmlns:a16="http://schemas.microsoft.com/office/drawing/2014/main" id="{881E5C68-E336-4F40-ADB5-18CF90609C7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991465" y="2131608"/>
                  <a:ext cx="20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2">
              <p14:nvContentPartPr>
                <p14:cNvPr id="382" name="Inkt 381">
                  <a:extLst>
                    <a:ext uri="{FF2B5EF4-FFF2-40B4-BE49-F238E27FC236}">
                      <a16:creationId xmlns:a16="http://schemas.microsoft.com/office/drawing/2014/main" id="{19C23A18-0DFF-0344-8C7D-3514C4725ED6}"/>
                    </a:ext>
                  </a:extLst>
                </p14:cNvPr>
                <p14:cNvContentPartPr/>
                <p14:nvPr/>
              </p14:nvContentPartPr>
              <p14:xfrm>
                <a:off x="6991465" y="2134848"/>
                <a:ext cx="14760" cy="29160"/>
              </p14:xfrm>
            </p:contentPart>
          </mc:Choice>
          <mc:Fallback>
            <p:pic>
              <p:nvPicPr>
                <p:cNvPr id="382" name="Inkt 381">
                  <a:extLst>
                    <a:ext uri="{FF2B5EF4-FFF2-40B4-BE49-F238E27FC236}">
                      <a16:creationId xmlns:a16="http://schemas.microsoft.com/office/drawing/2014/main" id="{19C23A18-0DFF-0344-8C7D-3514C4725ED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89305" y="2132688"/>
                  <a:ext cx="19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4">
              <p14:nvContentPartPr>
                <p14:cNvPr id="383" name="Inkt 382">
                  <a:extLst>
                    <a:ext uri="{FF2B5EF4-FFF2-40B4-BE49-F238E27FC236}">
                      <a16:creationId xmlns:a16="http://schemas.microsoft.com/office/drawing/2014/main" id="{61D44014-B6B9-2244-957B-EBD1104F4CBB}"/>
                    </a:ext>
                  </a:extLst>
                </p14:cNvPr>
                <p14:cNvContentPartPr/>
                <p14:nvPr/>
              </p14:nvContentPartPr>
              <p14:xfrm>
                <a:off x="6997585" y="2163288"/>
                <a:ext cx="1440" cy="720"/>
              </p14:xfrm>
            </p:contentPart>
          </mc:Choice>
          <mc:Fallback>
            <p:pic>
              <p:nvPicPr>
                <p:cNvPr id="383" name="Inkt 382">
                  <a:extLst>
                    <a:ext uri="{FF2B5EF4-FFF2-40B4-BE49-F238E27FC236}">
                      <a16:creationId xmlns:a16="http://schemas.microsoft.com/office/drawing/2014/main" id="{61D44014-B6B9-2244-957B-EBD1104F4CB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95425" y="2161128"/>
                  <a:ext cx="5400" cy="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6">
              <p14:nvContentPartPr>
                <p14:cNvPr id="384" name="Inkt 383">
                  <a:extLst>
                    <a:ext uri="{FF2B5EF4-FFF2-40B4-BE49-F238E27FC236}">
                      <a16:creationId xmlns:a16="http://schemas.microsoft.com/office/drawing/2014/main" id="{197BD30E-7809-164F-824C-000169E3E321}"/>
                    </a:ext>
                  </a:extLst>
                </p14:cNvPr>
                <p14:cNvContentPartPr/>
                <p14:nvPr/>
              </p14:nvContentPartPr>
              <p14:xfrm>
                <a:off x="6990745" y="2138808"/>
                <a:ext cx="16560" cy="24840"/>
              </p14:xfrm>
            </p:contentPart>
          </mc:Choice>
          <mc:Fallback>
            <p:pic>
              <p:nvPicPr>
                <p:cNvPr id="384" name="Inkt 383">
                  <a:extLst>
                    <a:ext uri="{FF2B5EF4-FFF2-40B4-BE49-F238E27FC236}">
                      <a16:creationId xmlns:a16="http://schemas.microsoft.com/office/drawing/2014/main" id="{197BD30E-7809-164F-824C-000169E3E32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88585" y="2136648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8">
            <p14:nvContentPartPr>
              <p14:cNvPr id="386" name="Inkt 385">
                <a:extLst>
                  <a:ext uri="{FF2B5EF4-FFF2-40B4-BE49-F238E27FC236}">
                    <a16:creationId xmlns:a16="http://schemas.microsoft.com/office/drawing/2014/main" id="{6D1508FF-52C1-EE46-B35F-BF38D5726CD2}"/>
                  </a:ext>
                </a:extLst>
              </p14:cNvPr>
              <p14:cNvContentPartPr/>
              <p14:nvPr/>
            </p14:nvContentPartPr>
            <p14:xfrm>
              <a:off x="7043665" y="2752608"/>
              <a:ext cx="30600" cy="45000"/>
            </p14:xfrm>
          </p:contentPart>
        </mc:Choice>
        <mc:Fallback>
          <p:pic>
            <p:nvPicPr>
              <p:cNvPr id="386" name="Inkt 385">
                <a:extLst>
                  <a:ext uri="{FF2B5EF4-FFF2-40B4-BE49-F238E27FC236}">
                    <a16:creationId xmlns:a16="http://schemas.microsoft.com/office/drawing/2014/main" id="{6D1508FF-52C1-EE46-B35F-BF38D5726CD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041505" y="2750448"/>
                <a:ext cx="345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0">
            <p14:nvContentPartPr>
              <p14:cNvPr id="387" name="Inkt 386">
                <a:extLst>
                  <a:ext uri="{FF2B5EF4-FFF2-40B4-BE49-F238E27FC236}">
                    <a16:creationId xmlns:a16="http://schemas.microsoft.com/office/drawing/2014/main" id="{21CC3848-C168-B246-8882-A3446C05F370}"/>
                  </a:ext>
                </a:extLst>
              </p14:cNvPr>
              <p14:cNvContentPartPr/>
              <p14:nvPr/>
            </p14:nvContentPartPr>
            <p14:xfrm>
              <a:off x="7962025" y="2376048"/>
              <a:ext cx="17280" cy="16920"/>
            </p14:xfrm>
          </p:contentPart>
        </mc:Choice>
        <mc:Fallback>
          <p:pic>
            <p:nvPicPr>
              <p:cNvPr id="387" name="Inkt 386">
                <a:extLst>
                  <a:ext uri="{FF2B5EF4-FFF2-40B4-BE49-F238E27FC236}">
                    <a16:creationId xmlns:a16="http://schemas.microsoft.com/office/drawing/2014/main" id="{21CC3848-C168-B246-8882-A3446C05F370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959865" y="2373888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2">
            <p14:nvContentPartPr>
              <p14:cNvPr id="388" name="Inkt 387">
                <a:extLst>
                  <a:ext uri="{FF2B5EF4-FFF2-40B4-BE49-F238E27FC236}">
                    <a16:creationId xmlns:a16="http://schemas.microsoft.com/office/drawing/2014/main" id="{CE7E1539-4AB8-E541-8D71-53ECD35C69E7}"/>
                  </a:ext>
                </a:extLst>
              </p14:cNvPr>
              <p14:cNvContentPartPr/>
              <p14:nvPr/>
            </p14:nvContentPartPr>
            <p14:xfrm>
              <a:off x="7992265" y="2347248"/>
              <a:ext cx="35280" cy="57240"/>
            </p14:xfrm>
          </p:contentPart>
        </mc:Choice>
        <mc:Fallback>
          <p:pic>
            <p:nvPicPr>
              <p:cNvPr id="388" name="Inkt 387">
                <a:extLst>
                  <a:ext uri="{FF2B5EF4-FFF2-40B4-BE49-F238E27FC236}">
                    <a16:creationId xmlns:a16="http://schemas.microsoft.com/office/drawing/2014/main" id="{CE7E1539-4AB8-E541-8D71-53ECD35C69E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990105" y="2345088"/>
                <a:ext cx="396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4">
            <p14:nvContentPartPr>
              <p14:cNvPr id="389" name="Inkt 388">
                <a:extLst>
                  <a:ext uri="{FF2B5EF4-FFF2-40B4-BE49-F238E27FC236}">
                    <a16:creationId xmlns:a16="http://schemas.microsoft.com/office/drawing/2014/main" id="{16C0B3C8-740B-D144-B803-1B4E09D17161}"/>
                  </a:ext>
                </a:extLst>
              </p14:cNvPr>
              <p14:cNvContentPartPr/>
              <p14:nvPr/>
            </p14:nvContentPartPr>
            <p14:xfrm>
              <a:off x="7472785" y="2092368"/>
              <a:ext cx="32400" cy="29880"/>
            </p14:xfrm>
          </p:contentPart>
        </mc:Choice>
        <mc:Fallback>
          <p:pic>
            <p:nvPicPr>
              <p:cNvPr id="389" name="Inkt 388">
                <a:extLst>
                  <a:ext uri="{FF2B5EF4-FFF2-40B4-BE49-F238E27FC236}">
                    <a16:creationId xmlns:a16="http://schemas.microsoft.com/office/drawing/2014/main" id="{16C0B3C8-740B-D144-B803-1B4E09D17161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470985" y="2090208"/>
                <a:ext cx="363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2" name="Groep 391">
            <a:extLst>
              <a:ext uri="{FF2B5EF4-FFF2-40B4-BE49-F238E27FC236}">
                <a16:creationId xmlns:a16="http://schemas.microsoft.com/office/drawing/2014/main" id="{30713A44-1FB2-D94C-87E7-086ADD4E9F1A}"/>
              </a:ext>
            </a:extLst>
          </p:cNvPr>
          <p:cNvGrpSpPr/>
          <p:nvPr/>
        </p:nvGrpSpPr>
        <p:grpSpPr>
          <a:xfrm>
            <a:off x="7228345" y="2073648"/>
            <a:ext cx="29160" cy="28440"/>
            <a:chOff x="7228345" y="2073648"/>
            <a:chExt cx="29160" cy="28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6">
              <p14:nvContentPartPr>
                <p14:cNvPr id="390" name="Inkt 389">
                  <a:extLst>
                    <a:ext uri="{FF2B5EF4-FFF2-40B4-BE49-F238E27FC236}">
                      <a16:creationId xmlns:a16="http://schemas.microsoft.com/office/drawing/2014/main" id="{3D465F6A-D869-E043-8CB5-4799BFB046C9}"/>
                    </a:ext>
                  </a:extLst>
                </p14:cNvPr>
                <p14:cNvContentPartPr/>
                <p14:nvPr/>
              </p14:nvContentPartPr>
              <p14:xfrm>
                <a:off x="7254625" y="2097768"/>
                <a:ext cx="360" cy="2880"/>
              </p14:xfrm>
            </p:contentPart>
          </mc:Choice>
          <mc:Fallback>
            <p:pic>
              <p:nvPicPr>
                <p:cNvPr id="390" name="Inkt 389">
                  <a:extLst>
                    <a:ext uri="{FF2B5EF4-FFF2-40B4-BE49-F238E27FC236}">
                      <a16:creationId xmlns:a16="http://schemas.microsoft.com/office/drawing/2014/main" id="{3D465F6A-D869-E043-8CB5-4799BFB046C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252465" y="2095608"/>
                  <a:ext cx="4680" cy="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8">
              <p14:nvContentPartPr>
                <p14:cNvPr id="391" name="Inkt 390">
                  <a:extLst>
                    <a:ext uri="{FF2B5EF4-FFF2-40B4-BE49-F238E27FC236}">
                      <a16:creationId xmlns:a16="http://schemas.microsoft.com/office/drawing/2014/main" id="{D3B623FA-6AD4-9140-8EC9-FA602BDD9B52}"/>
                    </a:ext>
                  </a:extLst>
                </p14:cNvPr>
                <p14:cNvContentPartPr/>
                <p14:nvPr/>
              </p14:nvContentPartPr>
              <p14:xfrm>
                <a:off x="7228345" y="2073648"/>
                <a:ext cx="29160" cy="28440"/>
              </p14:xfrm>
            </p:contentPart>
          </mc:Choice>
          <mc:Fallback>
            <p:pic>
              <p:nvPicPr>
                <p:cNvPr id="391" name="Inkt 390">
                  <a:extLst>
                    <a:ext uri="{FF2B5EF4-FFF2-40B4-BE49-F238E27FC236}">
                      <a16:creationId xmlns:a16="http://schemas.microsoft.com/office/drawing/2014/main" id="{D3B623FA-6AD4-9140-8EC9-FA602BDD9B5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226545" y="2071848"/>
                  <a:ext cx="3312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0">
            <p14:nvContentPartPr>
              <p14:cNvPr id="393" name="Inkt 392">
                <a:extLst>
                  <a:ext uri="{FF2B5EF4-FFF2-40B4-BE49-F238E27FC236}">
                    <a16:creationId xmlns:a16="http://schemas.microsoft.com/office/drawing/2014/main" id="{7EF3BE40-FACA-DE4C-88C0-520BB8E698BA}"/>
                  </a:ext>
                </a:extLst>
              </p14:cNvPr>
              <p14:cNvContentPartPr/>
              <p14:nvPr/>
            </p14:nvContentPartPr>
            <p14:xfrm>
              <a:off x="7425985" y="1915968"/>
              <a:ext cx="18000" cy="20880"/>
            </p14:xfrm>
          </p:contentPart>
        </mc:Choice>
        <mc:Fallback>
          <p:pic>
            <p:nvPicPr>
              <p:cNvPr id="393" name="Inkt 392">
                <a:extLst>
                  <a:ext uri="{FF2B5EF4-FFF2-40B4-BE49-F238E27FC236}">
                    <a16:creationId xmlns:a16="http://schemas.microsoft.com/office/drawing/2014/main" id="{7EF3BE40-FACA-DE4C-88C0-520BB8E698B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423825" y="1913808"/>
                <a:ext cx="223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2">
            <p14:nvContentPartPr>
              <p14:cNvPr id="394" name="Inkt 393">
                <a:extLst>
                  <a:ext uri="{FF2B5EF4-FFF2-40B4-BE49-F238E27FC236}">
                    <a16:creationId xmlns:a16="http://schemas.microsoft.com/office/drawing/2014/main" id="{266D2B60-F2B7-2C45-8348-F8F0FF2F91D0}"/>
                  </a:ext>
                </a:extLst>
              </p14:cNvPr>
              <p14:cNvContentPartPr/>
              <p14:nvPr/>
            </p14:nvContentPartPr>
            <p14:xfrm>
              <a:off x="7497265" y="1942248"/>
              <a:ext cx="37440" cy="43200"/>
            </p14:xfrm>
          </p:contentPart>
        </mc:Choice>
        <mc:Fallback>
          <p:pic>
            <p:nvPicPr>
              <p:cNvPr id="394" name="Inkt 393">
                <a:extLst>
                  <a:ext uri="{FF2B5EF4-FFF2-40B4-BE49-F238E27FC236}">
                    <a16:creationId xmlns:a16="http://schemas.microsoft.com/office/drawing/2014/main" id="{266D2B60-F2B7-2C45-8348-F8F0FF2F91D0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495105" y="1940448"/>
                <a:ext cx="41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4">
            <p14:nvContentPartPr>
              <p14:cNvPr id="395" name="Inkt 394">
                <a:extLst>
                  <a:ext uri="{FF2B5EF4-FFF2-40B4-BE49-F238E27FC236}">
                    <a16:creationId xmlns:a16="http://schemas.microsoft.com/office/drawing/2014/main" id="{79C3EA91-9A86-9340-9129-1F10B046162A}"/>
                  </a:ext>
                </a:extLst>
              </p14:cNvPr>
              <p14:cNvContentPartPr/>
              <p14:nvPr/>
            </p14:nvContentPartPr>
            <p14:xfrm>
              <a:off x="7163905" y="1793208"/>
              <a:ext cx="36360" cy="48240"/>
            </p14:xfrm>
          </p:contentPart>
        </mc:Choice>
        <mc:Fallback>
          <p:pic>
            <p:nvPicPr>
              <p:cNvPr id="395" name="Inkt 394">
                <a:extLst>
                  <a:ext uri="{FF2B5EF4-FFF2-40B4-BE49-F238E27FC236}">
                    <a16:creationId xmlns:a16="http://schemas.microsoft.com/office/drawing/2014/main" id="{79C3EA91-9A86-9340-9129-1F10B046162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162105" y="1791048"/>
                <a:ext cx="403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6">
            <p14:nvContentPartPr>
              <p14:cNvPr id="396" name="Inkt 395">
                <a:extLst>
                  <a:ext uri="{FF2B5EF4-FFF2-40B4-BE49-F238E27FC236}">
                    <a16:creationId xmlns:a16="http://schemas.microsoft.com/office/drawing/2014/main" id="{E7A0C8D2-8020-AF41-92AA-4706180AE2B6}"/>
                  </a:ext>
                </a:extLst>
              </p14:cNvPr>
              <p14:cNvContentPartPr/>
              <p14:nvPr/>
            </p14:nvContentPartPr>
            <p14:xfrm>
              <a:off x="7401145" y="3091368"/>
              <a:ext cx="11520" cy="3600"/>
            </p14:xfrm>
          </p:contentPart>
        </mc:Choice>
        <mc:Fallback>
          <p:pic>
            <p:nvPicPr>
              <p:cNvPr id="396" name="Inkt 395">
                <a:extLst>
                  <a:ext uri="{FF2B5EF4-FFF2-40B4-BE49-F238E27FC236}">
                    <a16:creationId xmlns:a16="http://schemas.microsoft.com/office/drawing/2014/main" id="{E7A0C8D2-8020-AF41-92AA-4706180AE2B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399345" y="3089208"/>
                <a:ext cx="15840" cy="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8">
            <p14:nvContentPartPr>
              <p14:cNvPr id="397" name="Inkt 396">
                <a:extLst>
                  <a:ext uri="{FF2B5EF4-FFF2-40B4-BE49-F238E27FC236}">
                    <a16:creationId xmlns:a16="http://schemas.microsoft.com/office/drawing/2014/main" id="{B7257B7C-2F4A-E94D-8919-D37BE8259AF8}"/>
                  </a:ext>
                </a:extLst>
              </p14:cNvPr>
              <p14:cNvContentPartPr/>
              <p14:nvPr/>
            </p14:nvContentPartPr>
            <p14:xfrm>
              <a:off x="7403305" y="3093888"/>
              <a:ext cx="38520" cy="55080"/>
            </p14:xfrm>
          </p:contentPart>
        </mc:Choice>
        <mc:Fallback>
          <p:pic>
            <p:nvPicPr>
              <p:cNvPr id="397" name="Inkt 396">
                <a:extLst>
                  <a:ext uri="{FF2B5EF4-FFF2-40B4-BE49-F238E27FC236}">
                    <a16:creationId xmlns:a16="http://schemas.microsoft.com/office/drawing/2014/main" id="{B7257B7C-2F4A-E94D-8919-D37BE8259AF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401145" y="3091728"/>
                <a:ext cx="428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0">
            <p14:nvContentPartPr>
              <p14:cNvPr id="398" name="Inkt 397">
                <a:extLst>
                  <a:ext uri="{FF2B5EF4-FFF2-40B4-BE49-F238E27FC236}">
                    <a16:creationId xmlns:a16="http://schemas.microsoft.com/office/drawing/2014/main" id="{D170673A-7AF3-704F-8597-9FD5CA321B0C}"/>
                  </a:ext>
                </a:extLst>
              </p14:cNvPr>
              <p14:cNvContentPartPr/>
              <p14:nvPr/>
            </p14:nvContentPartPr>
            <p14:xfrm>
              <a:off x="7129345" y="2876088"/>
              <a:ext cx="38880" cy="53280"/>
            </p14:xfrm>
          </p:contentPart>
        </mc:Choice>
        <mc:Fallback>
          <p:pic>
            <p:nvPicPr>
              <p:cNvPr id="398" name="Inkt 397">
                <a:extLst>
                  <a:ext uri="{FF2B5EF4-FFF2-40B4-BE49-F238E27FC236}">
                    <a16:creationId xmlns:a16="http://schemas.microsoft.com/office/drawing/2014/main" id="{D170673A-7AF3-704F-8597-9FD5CA321B0C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127185" y="2873928"/>
                <a:ext cx="428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2">
            <p14:nvContentPartPr>
              <p14:cNvPr id="399" name="Inkt 398">
                <a:extLst>
                  <a:ext uri="{FF2B5EF4-FFF2-40B4-BE49-F238E27FC236}">
                    <a16:creationId xmlns:a16="http://schemas.microsoft.com/office/drawing/2014/main" id="{9E7074DF-CD5B-2047-AE92-1EB4FDFD7909}"/>
                  </a:ext>
                </a:extLst>
              </p14:cNvPr>
              <p14:cNvContentPartPr/>
              <p14:nvPr/>
            </p14:nvContentPartPr>
            <p14:xfrm>
              <a:off x="7464865" y="2095608"/>
              <a:ext cx="25920" cy="34200"/>
            </p14:xfrm>
          </p:contentPart>
        </mc:Choice>
        <mc:Fallback>
          <p:pic>
            <p:nvPicPr>
              <p:cNvPr id="399" name="Inkt 398">
                <a:extLst>
                  <a:ext uri="{FF2B5EF4-FFF2-40B4-BE49-F238E27FC236}">
                    <a16:creationId xmlns:a16="http://schemas.microsoft.com/office/drawing/2014/main" id="{9E7074DF-CD5B-2047-AE92-1EB4FDFD7909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62705" y="2093808"/>
                <a:ext cx="29880" cy="3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title"/>
          </p:nvPr>
        </p:nvSpPr>
        <p:spPr>
          <a:xfrm>
            <a:off x="1028700" y="594804"/>
            <a:ext cx="7680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Genetic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body" idx="1"/>
          </p:nvPr>
        </p:nvSpPr>
        <p:spPr>
          <a:xfrm>
            <a:off x="1028700" y="1268450"/>
            <a:ext cx="76806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Populatie van willekeurige conformaties.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De vijftig beste conformaties maken kinderen.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Kinderen vervangen de zwakke conformaties</a:t>
            </a:r>
            <a:endParaRPr/>
          </a:p>
        </p:txBody>
      </p:sp>
      <p:pic>
        <p:nvPicPr>
          <p:cNvPr id="312" name="Google Shape;312;p5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525" y="2807971"/>
            <a:ext cx="4935101" cy="1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-US" dirty="0" err="1"/>
              <a:t>Resultaten</a:t>
            </a:r>
            <a:r>
              <a:rPr lang="nl" dirty="0"/>
              <a:t>: </a:t>
            </a:r>
            <a:r>
              <a:rPr lang="en-US" dirty="0"/>
              <a:t>scores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9507-8BF5-4077-BF66-950D074A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0" y="1568448"/>
            <a:ext cx="8437735" cy="18773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xfrm>
            <a:off x="629306" y="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Resultaten</a:t>
            </a:r>
            <a:r>
              <a:rPr lang="en-US" dirty="0"/>
              <a:t>: runtime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AA40C3-93A4-488A-825A-DEE1CFFD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15" y="925200"/>
            <a:ext cx="5044881" cy="37836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73-5769-4CEF-B4EC-7C21878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492845"/>
          </a:xfrm>
        </p:spPr>
        <p:txBody>
          <a:bodyPr/>
          <a:lstStyle/>
          <a:p>
            <a:r>
              <a:rPr lang="en-US" dirty="0" err="1"/>
              <a:t>Vervolgonderzoek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CD0E-6FB7-419E-8B0D-C343B6AE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810" y="1237145"/>
            <a:ext cx="7680600" cy="3311545"/>
          </a:xfrm>
        </p:spPr>
        <p:txBody>
          <a:bodyPr/>
          <a:lstStyle/>
          <a:p>
            <a:r>
              <a:rPr lang="nl" sz="1400" dirty="0"/>
              <a:t>Kritiek op het simuleren van eiwitstructuren is dat de gevonden vouwing niet noodzakelijk de vouwing is die daadwerkelijk in de natuur voorkomt.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Bij </a:t>
            </a:r>
            <a:r>
              <a:rPr lang="nl-NL" sz="1400" dirty="0"/>
              <a:t>bepaalde 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ontworpen HP configuraties met lengte 48 zijn er 1000 tot 1.5 miljoen optimale vouwingen bekend (Yue et al., 1995).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Een relevante richting voor de simulatie van eiwitstructuren is het benaderen van ‘native states’, ofwel: hoe de structuren in de natuur voorkomen.</a:t>
            </a:r>
          </a:p>
          <a:p>
            <a:pPr marL="139700" indent="0">
              <a:buNone/>
            </a:pPr>
            <a:endParaRPr lang="nl-NL"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9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FD3F-CCC5-8D45-AB6E-3C77035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569847"/>
          </a:xfrm>
        </p:spPr>
        <p:txBody>
          <a:bodyPr/>
          <a:lstStyle/>
          <a:p>
            <a:r>
              <a:rPr lang="nl-NL" dirty="0"/>
              <a:t>Het Modelleren van native </a:t>
            </a:r>
            <a:r>
              <a:rPr lang="nl-NL" dirty="0" err="1"/>
              <a:t>states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92F4A7-E5E2-8648-8872-BFEE8DB1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95" y="1358214"/>
            <a:ext cx="7680600" cy="3196042"/>
          </a:xfrm>
        </p:spPr>
        <p:txBody>
          <a:bodyPr/>
          <a:lstStyle/>
          <a:p>
            <a:r>
              <a:rPr lang="nl-NL" sz="1400" dirty="0"/>
              <a:t>In onze benadering van het probleem bestaat met name bij het constructieve algoritme ‘</a:t>
            </a:r>
            <a:r>
              <a:rPr lang="nl-NL" sz="1400" dirty="0" err="1"/>
              <a:t>Branch</a:t>
            </a:r>
            <a:r>
              <a:rPr lang="nl-NL" sz="1400" dirty="0"/>
              <a:t> &amp; </a:t>
            </a:r>
            <a:r>
              <a:rPr lang="nl-NL" sz="1400" dirty="0" err="1"/>
              <a:t>Bound</a:t>
            </a:r>
            <a:r>
              <a:rPr lang="nl-NL" sz="1400" dirty="0"/>
              <a:t>’ en het iteratieve ‘</a:t>
            </a:r>
            <a:r>
              <a:rPr lang="nl-NL" sz="1400" dirty="0" err="1"/>
              <a:t>Genetic</a:t>
            </a:r>
            <a:r>
              <a:rPr lang="nl-NL" sz="1400" dirty="0"/>
              <a:t>’ algoritme een kans om de gevonden optima te rangschikken. </a:t>
            </a:r>
          </a:p>
          <a:p>
            <a:r>
              <a:rPr lang="nl-NL" sz="1400" dirty="0"/>
              <a:t>Hierbij komt een optimum dat het meeste overeenkomt met een ‘native state’ hoger in de ranglijst te staan. </a:t>
            </a:r>
          </a:p>
          <a:p>
            <a:r>
              <a:rPr lang="nl-NL" sz="1400" dirty="0"/>
              <a:t>Het algoritme wat het beste presteert kan vervolgens gekozen worden als het meest geschikt voor het simuleren van de vouwing van een eiwitstructuur in het HP-model.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166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32777" y="1"/>
            <a:ext cx="44472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nl" sz="3000"/>
              <a:t>CASE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66750" y="1693350"/>
            <a:ext cx="32655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Start met een eiwit als een string van H, P en later ook  C aminos.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Vouw de protein om zo een stabiele configuratie te vinden.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Stabiliteit van de configuratie wordt bepaald door een score.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De score wordt bepaald door H-H, H-C, C-C bruggen die door de vouwing gevormd zijn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H-H en H-C bruggen hebben een score -1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C-C bruggen hebben een score -5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Meer bruggen  -&gt; lagere score -&gt; stabieler eiwit</a:t>
            </a:r>
            <a:endParaRPr sz="11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Doel: Vouw het eiwit in de meest stabiele configuratie door de laagste score te vinden.</a:t>
            </a: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222" name="Google Shape;222;p38"/>
          <p:cNvSpPr/>
          <p:nvPr/>
        </p:nvSpPr>
        <p:spPr>
          <a:xfrm flipH="1">
            <a:off x="-2" y="480458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8"/>
          <p:cNvSpPr/>
          <p:nvPr/>
        </p:nvSpPr>
        <p:spPr>
          <a:xfrm flipH="1">
            <a:off x="6086398" y="4804586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50" y="813962"/>
            <a:ext cx="5453650" cy="3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96026" y="374657"/>
            <a:ext cx="4578439" cy="2981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Hoe </a:t>
            </a:r>
            <a:r>
              <a:rPr lang="en-US" dirty="0" err="1"/>
              <a:t>groot</a:t>
            </a:r>
            <a:r>
              <a:rPr lang="en-US" dirty="0"/>
              <a:t> is de state space?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Google Shape;113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 err="1"/>
                  <a:t>Zonder</a:t>
                </a:r>
                <a:r>
                  <a:rPr lang="en-US" dirty="0"/>
                  <a:t> constraints in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tweedimensionaal</a:t>
                </a:r>
                <a:r>
                  <a:rPr lang="en-US" dirty="0"/>
                  <a:t> </a:t>
                </a:r>
                <a:r>
                  <a:rPr lang="en-US" dirty="0" err="1"/>
                  <a:t>vlak</a:t>
                </a:r>
                <a:r>
                  <a:rPr lang="en-US" dirty="0"/>
                  <a:t> is de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met n de </a:t>
                </a:r>
                <a:r>
                  <a:rPr lang="en-US" dirty="0" err="1"/>
                  <a:t>lengte</a:t>
                </a:r>
                <a:r>
                  <a:rPr lang="en-US" dirty="0"/>
                  <a:t> van de string.</a:t>
                </a:r>
              </a:p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/>
                  <a:t>De </a:t>
                </a:r>
                <a:r>
                  <a:rPr lang="en-US" dirty="0" err="1"/>
                  <a:t>uitdaging</a:t>
                </a:r>
                <a:r>
                  <a:rPr lang="en-US" dirty="0"/>
                  <a:t>: </a:t>
                </a:r>
                <a:r>
                  <a:rPr lang="en-US" dirty="0" err="1"/>
                  <a:t>ontwerp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kijkt</a:t>
                </a:r>
                <a:r>
                  <a:rPr lang="en-US" dirty="0"/>
                  <a:t>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structuren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goede</a:t>
                </a:r>
                <a:r>
                  <a:rPr lang="en-US" dirty="0"/>
                  <a:t> score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halen</a:t>
                </a:r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13" name="Google Shape;113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  <a:blipFill>
                <a:blip r:embed="rId3"/>
                <a:stretch>
                  <a:fillRect l="-3020" r="-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t="7252" r="11539"/>
          <a:stretch/>
        </p:blipFill>
        <p:spPr>
          <a:xfrm>
            <a:off x="4572000" y="767073"/>
            <a:ext cx="4254037" cy="358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D832C24-D753-F841-8AE1-A174B7A4B6FA}"/>
              </a:ext>
            </a:extLst>
          </p:cNvPr>
          <p:cNvSpPr txBox="1"/>
          <p:nvPr/>
        </p:nvSpPr>
        <p:spPr>
          <a:xfrm>
            <a:off x="4881093" y="4352484"/>
            <a:ext cx="4141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</a:pPr>
            <a:r>
              <a:rPr lang="en-US" sz="1050" dirty="0"/>
              <a:t>Het </a:t>
            </a:r>
            <a:r>
              <a:rPr lang="en-US" sz="1050" dirty="0" err="1"/>
              <a:t>aantal</a:t>
            </a:r>
            <a:r>
              <a:rPr lang="en-US" sz="1050" dirty="0"/>
              <a:t> -</a:t>
            </a:r>
            <a:r>
              <a:rPr lang="en-US" sz="1050" dirty="0" err="1"/>
              <a:t>niet</a:t>
            </a:r>
            <a:r>
              <a:rPr lang="en-US" sz="1050" dirty="0"/>
              <a:t> </a:t>
            </a:r>
            <a:r>
              <a:rPr lang="en-US" sz="1050" dirty="0" err="1"/>
              <a:t>symmetrische</a:t>
            </a:r>
            <a:r>
              <a:rPr lang="en-US" sz="1050" dirty="0"/>
              <a:t>- </a:t>
            </a:r>
            <a:r>
              <a:rPr lang="en-US" sz="1050" dirty="0" err="1"/>
              <a:t>valide</a:t>
            </a:r>
            <a:r>
              <a:rPr lang="en-US" sz="1050" dirty="0"/>
              <a:t> </a:t>
            </a:r>
            <a:r>
              <a:rPr lang="en-US" sz="1050" dirty="0" err="1"/>
              <a:t>structuren</a:t>
            </a:r>
            <a:r>
              <a:rPr lang="en-US" sz="1050" dirty="0"/>
              <a:t> </a:t>
            </a:r>
            <a:r>
              <a:rPr lang="en-US" sz="1050" dirty="0" err="1"/>
              <a:t>uitgezet</a:t>
            </a:r>
            <a:r>
              <a:rPr lang="en-US" sz="1050" dirty="0"/>
              <a:t> </a:t>
            </a:r>
            <a:r>
              <a:rPr lang="en-US" sz="1050" dirty="0" err="1"/>
              <a:t>tegen</a:t>
            </a:r>
            <a:r>
              <a:rPr lang="en-US" sz="1050" dirty="0"/>
              <a:t> de </a:t>
            </a:r>
            <a:r>
              <a:rPr lang="en-US" sz="1050" dirty="0" err="1"/>
              <a:t>lengte</a:t>
            </a:r>
            <a:r>
              <a:rPr lang="en-US" sz="1050" dirty="0"/>
              <a:t> van de </a:t>
            </a:r>
            <a:r>
              <a:rPr lang="en-US" sz="1050" dirty="0" err="1"/>
              <a:t>structuur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57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42"/>
          <p:cNvSpPr/>
          <p:nvPr/>
        </p:nvSpPr>
        <p:spPr>
          <a:xfrm rot="5400000" flipH="1">
            <a:off x="-1056900" y="1057649"/>
            <a:ext cx="5143500" cy="3028200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58B74E">
                  <a:alpha val="71372"/>
                </a:srgbClr>
              </a:gs>
            </a:gsLst>
            <a:lin ang="360000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2"/>
          <p:cNvSpPr/>
          <p:nvPr/>
        </p:nvSpPr>
        <p:spPr>
          <a:xfrm rot="5400000" flipH="1">
            <a:off x="-1059377" y="1054478"/>
            <a:ext cx="5143200" cy="3034200"/>
          </a:xfrm>
          <a:prstGeom prst="rect">
            <a:avLst/>
          </a:prstGeom>
          <a:gradFill>
            <a:gsLst>
              <a:gs pos="0">
                <a:srgbClr val="4CB76E">
                  <a:alpha val="0"/>
                </a:srgbClr>
              </a:gs>
              <a:gs pos="96000">
                <a:schemeClr val="accent2"/>
              </a:gs>
              <a:gs pos="100000">
                <a:schemeClr val="accent2"/>
              </a:gs>
            </a:gsLst>
            <a:lin ang="239989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42"/>
          <p:cNvSpPr/>
          <p:nvPr/>
        </p:nvSpPr>
        <p:spPr>
          <a:xfrm rot="5400000" flipH="1">
            <a:off x="599173" y="2713348"/>
            <a:ext cx="1839900" cy="3020400"/>
          </a:xfrm>
          <a:prstGeom prst="rect">
            <a:avLst/>
          </a:prstGeom>
          <a:gradFill>
            <a:gsLst>
              <a:gs pos="0">
                <a:srgbClr val="58B74E">
                  <a:alpha val="34509"/>
                </a:srgbClr>
              </a:gs>
              <a:gs pos="2000">
                <a:srgbClr val="58B74E">
                  <a:alpha val="34509"/>
                </a:srgbClr>
              </a:gs>
              <a:gs pos="67000">
                <a:srgbClr val="4CB76E">
                  <a:alpha val="0"/>
                </a:srgbClr>
              </a:gs>
              <a:gs pos="100000">
                <a:srgbClr val="4CB76E">
                  <a:alpha val="0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2"/>
          <p:cNvSpPr/>
          <p:nvPr/>
        </p:nvSpPr>
        <p:spPr>
          <a:xfrm rot="6103295">
            <a:off x="-27946" y="1229894"/>
            <a:ext cx="3291266" cy="3150313"/>
          </a:xfrm>
          <a:custGeom>
            <a:avLst/>
            <a:gdLst/>
            <a:ahLst/>
            <a:cxnLst/>
            <a:rect l="l" t="t" r="r" b="b"/>
            <a:pathLst>
              <a:path w="4384532" h="4196758" extrusionOk="0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0">
                <a:srgbClr val="D9F0E0">
                  <a:alpha val="0"/>
                </a:srgbClr>
              </a:gs>
              <a:gs pos="39000">
                <a:srgbClr val="D9F0E0">
                  <a:alpha val="0"/>
                </a:srgbClr>
              </a:gs>
              <a:gs pos="100000">
                <a:srgbClr val="7EAF49">
                  <a:alpha val="28235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90945" y="771526"/>
            <a:ext cx="24366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"/>
              <a:buNone/>
            </a:pPr>
            <a:r>
              <a:rPr lang="nl" sz="1700">
                <a:solidFill>
                  <a:schemeClr val="lt1"/>
                </a:solidFill>
              </a:rPr>
              <a:t>UITGEVOERDE ALGORITMEN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583057" y="771526"/>
            <a:ext cx="4705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Monte Carlo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Hill Climber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Simulated Annealing en Simulated Annealing met toegevoegde zogenaamde “re-annealing”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Breadth First Branch and Bound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Tree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Firefly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Dead-end Elimination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Genetic (2D)</a:t>
            </a:r>
            <a:endParaRPr/>
          </a:p>
          <a:p>
            <a:pPr marL="177800" lvl="0" indent="-88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34725" y="196155"/>
            <a:ext cx="7680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Monte Carlo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163275" y="2419350"/>
            <a:ext cx="89808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Start met volledige, ongevouwen structuur (a).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Willekeurige vouwing worden uitgevoerd (b, c, d).</a:t>
            </a:r>
            <a:endParaRPr/>
          </a:p>
        </p:txBody>
      </p:sp>
      <p:pic>
        <p:nvPicPr>
          <p:cNvPr id="259" name="Google Shape;259;p4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79" y="685744"/>
            <a:ext cx="8872427" cy="16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3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3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725" y="4068525"/>
            <a:ext cx="2981925" cy="7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 descr="A picture containing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714" y="3463919"/>
            <a:ext cx="3603835" cy="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 descr="A screenshot of a cell phon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04375" y="2304172"/>
            <a:ext cx="3603826" cy="246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FA80-949C-40C4-9B14-F72CAF4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DE0E-A94E-41AC-8EF3-A8B07D6E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586204"/>
            <a:ext cx="3038803" cy="2967000"/>
          </a:xfrm>
        </p:spPr>
        <p:txBody>
          <a:bodyPr/>
          <a:lstStyle/>
          <a:p>
            <a:r>
              <a:rPr lang="nl-NL" dirty="0"/>
              <a:t>Configuratie wordt alleen aangenomen als er een verbetering is</a:t>
            </a:r>
          </a:p>
          <a:p>
            <a:r>
              <a:rPr lang="nl-NL" dirty="0"/>
              <a:t>Bij verslechtering wordt de configuratie terug gezet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Google Shape;271;p44">
            <a:extLst>
              <a:ext uri="{FF2B5EF4-FFF2-40B4-BE49-F238E27FC236}">
                <a16:creationId xmlns:a16="http://schemas.microsoft.com/office/drawing/2014/main" id="{DF2A4804-4132-4026-941D-C3197262CC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304" y="3294587"/>
            <a:ext cx="2006820" cy="141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ACAD9-345B-40CB-A5FD-6363696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496" y="1317647"/>
            <a:ext cx="5106123" cy="250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F3F3-DB57-4C71-B5DC-555E08F9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1" y="0"/>
            <a:ext cx="7680600" cy="925200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</p:spPr>
            <p:txBody>
              <a:bodyPr/>
              <a:lstStyle/>
              <a:p>
                <a:r>
                  <a:rPr lang="en-US" dirty="0"/>
                  <a:t>Verschil met HC: </a:t>
                </a:r>
                <a:r>
                  <a:rPr lang="nl" dirty="0"/>
                  <a:t>Configuratie kan ook worden aangenomen bij verslechtering van de score</a:t>
                </a:r>
              </a:p>
              <a:p>
                <a:pPr marL="139700" indent="0">
                  <a:buNone/>
                </a:pPr>
                <a:r>
                  <a:rPr lang="en-US" dirty="0"/>
                  <a:t>S</a:t>
                </a:r>
                <a:r>
                  <a:rPr lang="nl" dirty="0"/>
                  <a:t>tarttemp: een </a:t>
                </a:r>
                <a:r>
                  <a:rPr lang="en-US" dirty="0" err="1"/>
                  <a:t>zelf</a:t>
                </a:r>
                <a:r>
                  <a:rPr lang="en-US" dirty="0"/>
                  <a:t>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bepalen</a:t>
                </a:r>
                <a:r>
                  <a:rPr lang="en-US" dirty="0"/>
                  <a:t> </a:t>
                </a:r>
                <a:r>
                  <a:rPr lang="en-US" dirty="0" err="1"/>
                  <a:t>waarde</a:t>
                </a:r>
                <a:r>
                  <a:rPr lang="en-US" dirty="0"/>
                  <a:t>.</a:t>
                </a:r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 err="1"/>
                  <a:t>Temperatuur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𝑠𝑡𝑎𝑟𝑡𝑡𝑒𝑚𝑝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∗(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0.997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𝑖𝑡𝑒𝑟𝑎𝑡𝑖𝑒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139700" indent="0">
                  <a:buNone/>
                </a:pPr>
                <a:r>
                  <a:rPr lang="en-US" dirty="0" err="1"/>
                  <a:t>Acceptatiekans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nl-NL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𝑜𝑢𝑑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𝑛𝑖𝑒𝑢𝑤𝑒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/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𝑡𝑒𝑚𝑝𝑒𝑟𝑎𝑡𝑢𝑢𝑟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/>
                  <a:t>Threshold is </a:t>
                </a:r>
                <a:r>
                  <a:rPr lang="en-US" dirty="0" err="1"/>
                  <a:t>een</a:t>
                </a:r>
                <a:r>
                  <a:rPr lang="en-US" dirty="0"/>
                  <a:t> random </a:t>
                </a:r>
                <a:r>
                  <a:rPr lang="en-US" dirty="0" err="1"/>
                  <a:t>waarde</a:t>
                </a:r>
                <a:r>
                  <a:rPr lang="en-US" dirty="0"/>
                  <a:t> </a:t>
                </a:r>
                <a:r>
                  <a:rPr lang="en-US" dirty="0" err="1"/>
                  <a:t>tussen</a:t>
                </a:r>
                <a:r>
                  <a:rPr lang="en-US" dirty="0"/>
                  <a:t> 0 </a:t>
                </a:r>
                <a:r>
                  <a:rPr lang="en-US" dirty="0" err="1"/>
                  <a:t>en</a:t>
                </a:r>
                <a:r>
                  <a:rPr lang="en-US" dirty="0"/>
                  <a:t> 1</a:t>
                </a:r>
              </a:p>
              <a:p>
                <a:pPr marL="139700" indent="0">
                  <a:buNone/>
                </a:pPr>
                <a:r>
                  <a:rPr lang="en-US" dirty="0" err="1"/>
                  <a:t>Verslechtering</a:t>
                </a:r>
                <a:r>
                  <a:rPr lang="en-US" dirty="0"/>
                  <a:t> </a:t>
                </a:r>
                <a:r>
                  <a:rPr lang="en-US" dirty="0" err="1"/>
                  <a:t>wordt</a:t>
                </a:r>
                <a:r>
                  <a:rPr lang="en-US" dirty="0"/>
                  <a:t> </a:t>
                </a:r>
                <a:r>
                  <a:rPr lang="en-US" dirty="0" err="1"/>
                  <a:t>aangenomen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de </a:t>
                </a:r>
                <a:r>
                  <a:rPr lang="en-US" dirty="0" err="1"/>
                  <a:t>acceptatiekans</a:t>
                </a:r>
                <a:r>
                  <a:rPr lang="en-US" dirty="0"/>
                  <a:t> </a:t>
                </a:r>
                <a:r>
                  <a:rPr lang="en-US" dirty="0" err="1"/>
                  <a:t>groter</a:t>
                </a:r>
                <a:r>
                  <a:rPr lang="en-US" dirty="0"/>
                  <a:t> is dan de threshold.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  <a:blipFill>
                <a:blip r:embed="rId2"/>
                <a:stretch>
                  <a:fillRect r="-8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5D168-5E86-444D-A95B-E6E703EE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" t="-429" r="5420" b="429"/>
          <a:stretch/>
        </p:blipFill>
        <p:spPr>
          <a:xfrm>
            <a:off x="4572000" y="325914"/>
            <a:ext cx="4649002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4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Branch and Bound</a:t>
            </a:r>
            <a:endParaRPr dirty="0"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028700" y="1155032"/>
            <a:ext cx="7680600" cy="33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Score: score van de partiële conformatie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Gemiddelde score: gemiddelde van de scores van conformaties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Laagste score: laagste score behaald door een conformatie van lengte n.</a:t>
            </a:r>
            <a:endParaRPr dirty="0"/>
          </a:p>
        </p:txBody>
      </p:sp>
      <p:pic>
        <p:nvPicPr>
          <p:cNvPr id="284" name="Google Shape;284;p4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53" y="2606329"/>
            <a:ext cx="4801743" cy="138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Okke’s methode</a:t>
            </a:r>
            <a:endParaRPr dirty="0"/>
          </a:p>
        </p:txBody>
      </p:sp>
      <p:pic>
        <p:nvPicPr>
          <p:cNvPr id="291" name="Google Shape;291;p47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828155"/>
            <a:ext cx="4921625" cy="410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/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Partiële score: score van het reeds geplaatste gedeelte van de huidige structuur. </a:t>
                </a:r>
              </a:p>
              <a:p>
                <a:endParaRPr lang="nl-NL" dirty="0">
                  <a:latin typeface="Avenir Book" panose="02000503020000020003" pitchFamily="2" charset="0"/>
                </a:endParaRPr>
              </a:p>
              <a:p>
                <a:r>
                  <a:rPr lang="nl-NL" dirty="0">
                    <a:latin typeface="Avenir Book" panose="02000503020000020003" pitchFamily="2" charset="0"/>
                  </a:rPr>
                  <a:t>Mogelijke score: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−2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 −(10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blipFill>
                <a:blip r:embed="rId4"/>
                <a:stretch>
                  <a:fillRect l="-207" b="-52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666</Words>
  <Application>Microsoft Macintosh PowerPoint</Application>
  <PresentationFormat>Diavoorstelling (16:9)</PresentationFormat>
  <Paragraphs>120</Paragraphs>
  <Slides>17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Avenir</vt:lpstr>
      <vt:lpstr>Avenir Book</vt:lpstr>
      <vt:lpstr>Cambria Math</vt:lpstr>
      <vt:lpstr>GradientRiseVTI</vt:lpstr>
      <vt:lpstr>PROTEIN POW(D)ER</vt:lpstr>
      <vt:lpstr>CASE</vt:lpstr>
      <vt:lpstr>Hoe groot is de state space?</vt:lpstr>
      <vt:lpstr>UITGEVOERDE ALGORITMEN</vt:lpstr>
      <vt:lpstr>Monte Carlo</vt:lpstr>
      <vt:lpstr>Hill Climber</vt:lpstr>
      <vt:lpstr>Simulated annealing</vt:lpstr>
      <vt:lpstr>Branch and Bound</vt:lpstr>
      <vt:lpstr>Okke’s methode</vt:lpstr>
      <vt:lpstr>Tree</vt:lpstr>
      <vt:lpstr>PowerPoint-presentatie</vt:lpstr>
      <vt:lpstr>Firefly</vt:lpstr>
      <vt:lpstr>Genetic</vt:lpstr>
      <vt:lpstr>Resultaten: scores</vt:lpstr>
      <vt:lpstr>Resultaten: runtime</vt:lpstr>
      <vt:lpstr>Vervolgonderzoek</vt:lpstr>
      <vt:lpstr>Het Modelleren van native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Xam</dc:creator>
  <cp:lastModifiedBy>jan van doesburgh</cp:lastModifiedBy>
  <cp:revision>29</cp:revision>
  <dcterms:created xsi:type="dcterms:W3CDTF">2020-06-24T18:48:43Z</dcterms:created>
  <dcterms:modified xsi:type="dcterms:W3CDTF">2020-06-25T09:07:41Z</dcterms:modified>
</cp:coreProperties>
</file>