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78" r:id="rId4"/>
    <p:sldId id="266" r:id="rId5"/>
    <p:sldId id="260" r:id="rId6"/>
    <p:sldId id="268" r:id="rId7"/>
    <p:sldId id="258" r:id="rId8"/>
    <p:sldId id="277" r:id="rId9"/>
    <p:sldId id="269" r:id="rId10"/>
    <p:sldId id="271" r:id="rId11"/>
    <p:sldId id="270" r:id="rId12"/>
    <p:sldId id="274" r:id="rId13"/>
    <p:sldId id="275" r:id="rId14"/>
    <p:sldId id="276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1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图片 8" descr="优车logo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78" r:id="rId3"/>
    <p:sldLayoutId id="2147483679" r:id="rId4"/>
    <p:sldLayoutId id="2147483681" r:id="rId5"/>
    <p:sldLayoutId id="2147483680" r:id="rId6"/>
    <p:sldLayoutId id="2147483676" r:id="rId7"/>
    <p:sldLayoutId id="2147483677" r:id="rId8"/>
    <p:sldLayoutId id="2147483667" r:id="rId9"/>
    <p:sldLayoutId id="2147483675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50" y="4366087"/>
            <a:ext cx="6556297" cy="70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 smtClean="0">
                <a:cs typeface="+mj-cs"/>
              </a:rPr>
              <a:t>Java</a:t>
            </a:r>
            <a:r>
              <a:rPr lang="zh-CN" altLang="en-US" dirty="0" smtClean="0">
                <a:cs typeface="+mj-cs"/>
              </a:rPr>
              <a:t>反射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07" y="340903"/>
            <a:ext cx="7772400" cy="666555"/>
          </a:xfrm>
        </p:spPr>
        <p:txBody>
          <a:bodyPr/>
          <a:lstStyle/>
          <a:p>
            <a:pPr lvl="1"/>
            <a:r>
              <a:rPr lang="en-US" altLang="zh-CN" dirty="0" err="1"/>
              <a:t>Class.forName</a:t>
            </a:r>
            <a:r>
              <a:rPr lang="en-US" altLang="zh-CN" dirty="0"/>
              <a:t>(“X”)    </a:t>
            </a:r>
            <a:r>
              <a:rPr lang="en-US" altLang="zh-CN" dirty="0" err="1"/>
              <a:t>X.class</a:t>
            </a:r>
            <a:r>
              <a:rPr lang="en-US" altLang="zh-CN" dirty="0"/>
              <a:t>    </a:t>
            </a:r>
            <a:r>
              <a:rPr lang="en-US" altLang="zh-CN" dirty="0" err="1"/>
              <a:t>object.getClass</a:t>
            </a:r>
            <a:r>
              <a:rPr lang="en-US" altLang="zh-CN" dirty="0"/>
              <a:t>()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0224" y="1216198"/>
            <a:ext cx="6858000" cy="386679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特点→不管哪种方式，创建多少次，都是同一个对象。只是创建了多个引用而已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4" y="1884673"/>
            <a:ext cx="5273040" cy="2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0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过程不同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54694" y="339635"/>
            <a:ext cx="6858000" cy="610962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过程不同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02293" y="2040950"/>
            <a:ext cx="7389620" cy="197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48077"/>
              </p:ext>
            </p:extLst>
          </p:nvPr>
        </p:nvGraphicFramePr>
        <p:xfrm>
          <a:off x="602293" y="1045030"/>
          <a:ext cx="7984358" cy="1149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427"/>
                <a:gridCol w="2142309"/>
                <a:gridCol w="2090057"/>
                <a:gridCol w="2403565"/>
              </a:tblGrid>
              <a:tr h="35705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加载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类加载器查找字节码，并创建</a:t>
                      </a:r>
                      <a:r>
                        <a:rPr lang="en-US" sz="800" kern="100" dirty="0">
                          <a:effectLst/>
                        </a:rPr>
                        <a:t>Class</a:t>
                      </a:r>
                      <a:r>
                        <a:rPr lang="zh-CN" sz="800" kern="100" dirty="0">
                          <a:effectLst/>
                        </a:rPr>
                        <a:t>对象</a:t>
                      </a:r>
                      <a:endParaRPr lang="zh-CN" sz="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链接</a:t>
                      </a:r>
                      <a:endParaRPr lang="zh-CN" sz="9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验证字节码，为静态域分配空间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初始化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执行静态初始化块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zh-CN" sz="900" kern="100" dirty="0">
                          <a:effectLst/>
                        </a:rPr>
                        <a:t>初始化器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3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Class.forName()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713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X.class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√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9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Object.getClass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√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√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7" y="2288993"/>
            <a:ext cx="6441003" cy="307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44937" y="2975662"/>
            <a:ext cx="2098766" cy="17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430" y="461554"/>
            <a:ext cx="7772400" cy="635726"/>
          </a:xfrm>
        </p:spPr>
        <p:txBody>
          <a:bodyPr>
            <a:normAutofit/>
          </a:bodyPr>
          <a:lstStyle/>
          <a:p>
            <a:r>
              <a:rPr lang="zh-CN" altLang="zh-CN" dirty="0"/>
              <a:t>特别的</a:t>
            </a:r>
            <a:r>
              <a:rPr lang="zh-CN" altLang="zh-CN" dirty="0" smtClean="0"/>
              <a:t>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7017" y="1837509"/>
            <a:ext cx="555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基</a:t>
            </a:r>
            <a:r>
              <a:rPr lang="zh-CN" altLang="zh-CN" dirty="0" smtClean="0"/>
              <a:t>本</a:t>
            </a:r>
            <a:r>
              <a:rPr lang="zh-CN" altLang="zh-CN" dirty="0"/>
              <a:t>类型 </a:t>
            </a:r>
            <a:r>
              <a:rPr lang="en-US" altLang="zh-CN" dirty="0" err="1"/>
              <a:t>boolean</a:t>
            </a:r>
            <a:r>
              <a:rPr lang="en-US" altLang="zh-CN" dirty="0"/>
              <a:t> byte char short </a:t>
            </a:r>
            <a:r>
              <a:rPr lang="en-US" altLang="zh-CN" dirty="0" err="1"/>
              <a:t>int</a:t>
            </a:r>
            <a:r>
              <a:rPr lang="en-US" altLang="zh-CN" dirty="0"/>
              <a:t> long float </a:t>
            </a:r>
            <a:r>
              <a:rPr lang="en-US" altLang="zh-CN" dirty="0" smtClean="0"/>
              <a:t>double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关键</a:t>
            </a:r>
            <a:r>
              <a:rPr lang="zh-CN" altLang="zh-CN" dirty="0" smtClean="0"/>
              <a:t>键</a:t>
            </a:r>
            <a:r>
              <a:rPr lang="zh-CN" altLang="zh-CN" dirty="0"/>
              <a:t>字</a:t>
            </a:r>
            <a:r>
              <a:rPr lang="en-US" altLang="zh-CN" dirty="0"/>
              <a:t>void   </a:t>
            </a:r>
            <a:r>
              <a:rPr lang="zh-CN" altLang="zh-CN" dirty="0"/>
              <a:t>数组</a:t>
            </a:r>
            <a:r>
              <a:rPr lang="en-US" altLang="zh-CN" dirty="0"/>
              <a:t>   </a:t>
            </a:r>
            <a:r>
              <a:rPr lang="zh-CN" altLang="zh-CN" dirty="0"/>
              <a:t>枚举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5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251256"/>
            <a:ext cx="7772400" cy="666555"/>
          </a:xfrm>
        </p:spPr>
        <p:txBody>
          <a:bodyPr/>
          <a:lstStyle/>
          <a:p>
            <a:r>
              <a:rPr lang="en-US" altLang="zh-CN" dirty="0" err="1"/>
              <a:t>newInstance</a:t>
            </a:r>
            <a:r>
              <a:rPr lang="en-US" altLang="zh-CN" dirty="0"/>
              <a:t>() </a:t>
            </a:r>
            <a:r>
              <a:rPr lang="zh-CN" altLang="zh-CN" dirty="0"/>
              <a:t>在运行时构造类的对象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494" y="1180339"/>
            <a:ext cx="6858000" cy="490669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特别类型</a:t>
            </a:r>
            <a:endParaRPr lang="zh-CN" altLang="en-US" sz="16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9" y="1971583"/>
            <a:ext cx="6063251" cy="2095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3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287114"/>
            <a:ext cx="7772400" cy="666555"/>
          </a:xfrm>
        </p:spPr>
        <p:txBody>
          <a:bodyPr/>
          <a:lstStyle/>
          <a:p>
            <a:r>
              <a:rPr lang="en-US" altLang="zh-CN" dirty="0" err="1"/>
              <a:t>newInstance</a:t>
            </a:r>
            <a:r>
              <a:rPr lang="en-US" altLang="zh-CN" dirty="0"/>
              <a:t>() </a:t>
            </a:r>
            <a:r>
              <a:rPr lang="zh-CN" altLang="zh-CN" dirty="0"/>
              <a:t>在运行时构造类的对象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247" y="1162409"/>
            <a:ext cx="6858000" cy="4601897"/>
          </a:xfrm>
        </p:spPr>
        <p:txBody>
          <a:bodyPr>
            <a:normAutofit/>
          </a:bodyPr>
          <a:lstStyle/>
          <a:p>
            <a:r>
              <a:rPr lang="zh-CN" altLang="zh-CN" sz="1400" dirty="0"/>
              <a:t>接口或者不含无参构造器的类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4" y="1606732"/>
            <a:ext cx="6345102" cy="196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4" y="3683725"/>
            <a:ext cx="6345102" cy="30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090152" y="2151017"/>
            <a:ext cx="461665" cy="4585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如果无参构造器的修饰词是非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呢？？？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8259" y="1163190"/>
            <a:ext cx="6212541" cy="1060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主要介绍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15470" y="2537011"/>
            <a:ext cx="6225989" cy="2871012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36000" rIns="0" bIns="36000" numCol="2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 err="1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classLoader</a:t>
            </a:r>
            <a:endParaRPr kumimoji="1" lang="en-US" altLang="zh-CN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Class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constructor </a:t>
            </a: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m</a:t>
            </a:r>
            <a:r>
              <a:rPr kumimoji="1" lang="en-US" altLang="zh-CN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ethod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f</a:t>
            </a:r>
            <a:r>
              <a:rPr kumimoji="1" lang="en-US" altLang="zh-TW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ield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modifiers</a:t>
            </a:r>
            <a:endParaRPr kumimoji="1" lang="zh-CN" altLang="zh-CN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反射的应用</a:t>
            </a:r>
            <a:endParaRPr kumimoji="1" lang="en-US" altLang="zh-TW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lang="zh-TW" altLang="en-US" dirty="0"/>
          </a:p>
          <a:p>
            <a:pPr algn="l">
              <a:lnSpc>
                <a:spcPct val="120000"/>
              </a:lnSpc>
            </a:pP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71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430" y="2438400"/>
            <a:ext cx="7772400" cy="1045029"/>
          </a:xfrm>
        </p:spPr>
        <p:txBody>
          <a:bodyPr/>
          <a:lstStyle/>
          <a:p>
            <a:pPr algn="ctr"/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384" y="314009"/>
            <a:ext cx="7772400" cy="666555"/>
          </a:xfrm>
        </p:spPr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基本介绍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1188" y="1541417"/>
            <a:ext cx="7477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 </a:t>
            </a:r>
            <a:r>
              <a:rPr lang="en-US" altLang="zh-CN" dirty="0"/>
              <a:t>Java</a:t>
            </a:r>
            <a:r>
              <a:rPr lang="zh-CN" altLang="zh-CN" dirty="0"/>
              <a:t>程序都是 </a:t>
            </a:r>
            <a:r>
              <a:rPr lang="en-US" altLang="zh-CN" dirty="0"/>
              <a:t>.class</a:t>
            </a:r>
            <a:r>
              <a:rPr lang="zh-CN" altLang="zh-CN" dirty="0"/>
              <a:t>文件组织而成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zh-CN" dirty="0"/>
              <a:t>在程序在启动的时候，并不会一次性加载程序所要用的所有</a:t>
            </a:r>
            <a:r>
              <a:rPr lang="en-US" altLang="zh-CN" dirty="0"/>
              <a:t>class</a:t>
            </a:r>
            <a:r>
              <a:rPr lang="zh-CN" altLang="zh-CN" dirty="0"/>
              <a:t>文件，而是根据程序的需要，通过</a:t>
            </a:r>
            <a:r>
              <a:rPr lang="en-US" altLang="zh-CN" dirty="0"/>
              <a:t>Java</a:t>
            </a:r>
            <a:r>
              <a:rPr lang="zh-CN" altLang="zh-CN" dirty="0"/>
              <a:t>的类加载机制（</a:t>
            </a:r>
            <a:r>
              <a:rPr lang="en-US" altLang="zh-CN" dirty="0" err="1"/>
              <a:t>ClassLoader</a:t>
            </a:r>
            <a:r>
              <a:rPr lang="zh-CN" altLang="zh-CN" dirty="0"/>
              <a:t>）来动态加载某个</a:t>
            </a:r>
            <a:r>
              <a:rPr lang="en-US" altLang="zh-CN" dirty="0"/>
              <a:t>class</a:t>
            </a:r>
            <a:r>
              <a:rPr lang="zh-CN" altLang="zh-CN" dirty="0"/>
              <a:t>文件到内存当中的，从而只有</a:t>
            </a:r>
            <a:r>
              <a:rPr lang="en-US" altLang="zh-CN" dirty="0"/>
              <a:t>class</a:t>
            </a:r>
            <a:r>
              <a:rPr lang="zh-CN" altLang="zh-CN" dirty="0"/>
              <a:t>文件被载入到了内存之后，才能被其它</a:t>
            </a:r>
            <a:r>
              <a:rPr lang="en-US" altLang="zh-CN" dirty="0"/>
              <a:t>class</a:t>
            </a:r>
            <a:r>
              <a:rPr lang="zh-CN" altLang="zh-CN" dirty="0"/>
              <a:t>所引用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445" y="3432628"/>
            <a:ext cx="527431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7112" y="116785"/>
            <a:ext cx="7772400" cy="666555"/>
          </a:xfrm>
        </p:spPr>
        <p:txBody>
          <a:bodyPr/>
          <a:lstStyle/>
          <a:p>
            <a:r>
              <a:rPr lang="zh-CN" altLang="zh-CN" dirty="0"/>
              <a:t>类加载类型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71986" y="987797"/>
            <a:ext cx="6130201" cy="77133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BootStrap</a:t>
            </a:r>
            <a:r>
              <a:rPr lang="en-US" altLang="zh-CN" dirty="0"/>
              <a:t>  </a:t>
            </a:r>
            <a:r>
              <a:rPr lang="en-US" altLang="zh-CN" dirty="0" err="1"/>
              <a:t>ClassLoader</a:t>
            </a:r>
            <a:r>
              <a:rPr lang="zh-CN" altLang="zh-CN" dirty="0"/>
              <a:t>：称为启动类加载器，是</a:t>
            </a:r>
            <a:r>
              <a:rPr lang="en-US" altLang="zh-CN" dirty="0"/>
              <a:t>Java</a:t>
            </a:r>
            <a:r>
              <a:rPr lang="zh-CN" altLang="zh-CN" dirty="0"/>
              <a:t>类加载层次中最顶层的类加载器，负责加载</a:t>
            </a:r>
            <a:r>
              <a:rPr lang="en-US" altLang="zh-CN" dirty="0"/>
              <a:t>JDK</a:t>
            </a:r>
            <a:r>
              <a:rPr lang="zh-CN" altLang="zh-CN" dirty="0"/>
              <a:t>中的核心类库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6" y="1586775"/>
            <a:ext cx="5257800" cy="241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448479"/>
            <a:ext cx="7772400" cy="66655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ExtClassLoader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5047" y="1261023"/>
            <a:ext cx="7555587" cy="37618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标准扩展类加载</a:t>
            </a:r>
            <a:r>
              <a:rPr lang="zh-CN" altLang="en-US" sz="1800" dirty="0" smtClean="0"/>
              <a:t>器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5047" y="1937203"/>
            <a:ext cx="5274310" cy="129413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5047" y="3531325"/>
            <a:ext cx="5274310" cy="2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6077" y="107820"/>
            <a:ext cx="7772400" cy="666555"/>
          </a:xfrm>
        </p:spPr>
        <p:txBody>
          <a:bodyPr/>
          <a:lstStyle/>
          <a:p>
            <a:r>
              <a:rPr lang="en-US" altLang="zh-CN" dirty="0" err="1"/>
              <a:t>AppClassLoader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234741" y="1099656"/>
            <a:ext cx="6858000" cy="607223"/>
          </a:xfrm>
        </p:spPr>
        <p:txBody>
          <a:bodyPr>
            <a:noAutofit/>
          </a:bodyPr>
          <a:lstStyle/>
          <a:p>
            <a:r>
              <a:rPr lang="en-US" altLang="zh-CN" sz="1400" dirty="0" err="1"/>
              <a:t>classpath</a:t>
            </a:r>
            <a:r>
              <a:rPr lang="zh-CN" altLang="zh-CN" sz="1400" dirty="0"/>
              <a:t>指定的类</a:t>
            </a:r>
            <a:r>
              <a:rPr lang="zh-CN" altLang="zh-CN" sz="1400" dirty="0" smtClean="0"/>
              <a:t>路径</a:t>
            </a:r>
            <a:endParaRPr lang="en-US" altLang="zh-CN" sz="1400" dirty="0" smtClean="0"/>
          </a:p>
          <a:p>
            <a:r>
              <a:rPr lang="zh-CN" altLang="zh-CN" sz="1400" dirty="0"/>
              <a:t>例如：</a:t>
            </a:r>
            <a:r>
              <a:rPr lang="en-US" altLang="zh-CN" sz="1400" dirty="0"/>
              <a:t>/D:/workbenchNew/ucardispatch/target/test-classes/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867989"/>
            <a:ext cx="5303520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672596"/>
            <a:ext cx="7772400" cy="666555"/>
          </a:xfrm>
        </p:spPr>
        <p:txBody>
          <a:bodyPr/>
          <a:lstStyle/>
          <a:p>
            <a:r>
              <a:rPr lang="zh-CN" altLang="zh-CN" dirty="0"/>
              <a:t>类加载循序</a:t>
            </a:r>
            <a:r>
              <a:rPr lang="en-US" altLang="zh-CN" dirty="0"/>
              <a:t>  </a:t>
            </a:r>
            <a:r>
              <a:rPr lang="zh-CN" altLang="zh-CN" dirty="0" smtClean="0"/>
              <a:t>自</a:t>
            </a:r>
            <a:r>
              <a:rPr lang="zh-CN" altLang="en-US" dirty="0" smtClean="0"/>
              <a:t>下</a:t>
            </a:r>
            <a:r>
              <a:rPr lang="zh-CN" altLang="zh-CN" dirty="0" smtClean="0"/>
              <a:t>而</a:t>
            </a:r>
            <a:r>
              <a:rPr lang="zh-CN" altLang="en-US" dirty="0"/>
              <a:t>上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6010" y="1586003"/>
            <a:ext cx="5615487" cy="150554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6011" y="3263329"/>
            <a:ext cx="4579166" cy="12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8430" y="3100251"/>
            <a:ext cx="7772400" cy="8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Class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96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293</Words>
  <Application>Microsoft Office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classLoader</vt:lpstr>
      <vt:lpstr>classLoader基本介绍</vt:lpstr>
      <vt:lpstr>类加载类型</vt:lpstr>
      <vt:lpstr>ExtClassLoader </vt:lpstr>
      <vt:lpstr>AppClassLoader</vt:lpstr>
      <vt:lpstr>类加载循序  自下而上</vt:lpstr>
      <vt:lpstr>Class </vt:lpstr>
      <vt:lpstr>Class.forName(“X”)    X.class    object.getClass()</vt:lpstr>
      <vt:lpstr>过程不同</vt:lpstr>
      <vt:lpstr>特别的类型</vt:lpstr>
      <vt:lpstr>newInstance() 在运行时构造类的对象</vt:lpstr>
      <vt:lpstr>newInstance() 在运行时构造类的对象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wenjing.zhu</cp:lastModifiedBy>
  <cp:revision>211</cp:revision>
  <dcterms:created xsi:type="dcterms:W3CDTF">2016-04-11T15:44:17Z</dcterms:created>
  <dcterms:modified xsi:type="dcterms:W3CDTF">2017-09-25T07:15:02Z</dcterms:modified>
</cp:coreProperties>
</file>