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73" r:id="rId4"/>
    <p:sldId id="280" r:id="rId5"/>
    <p:sldId id="283" r:id="rId6"/>
    <p:sldId id="281" r:id="rId7"/>
    <p:sldId id="28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1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3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4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8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6287"/>
            <a:ext cx="8087361" cy="79155"/>
          </a:xfrm>
          <a:prstGeom prst="rect">
            <a:avLst/>
          </a:prstGeom>
          <a:solidFill>
            <a:srgbClr val="2E40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图片 8" descr="优车logo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9" y="6076943"/>
            <a:ext cx="644533" cy="6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2" r:id="rId2"/>
    <p:sldLayoutId id="2147483678" r:id="rId3"/>
    <p:sldLayoutId id="2147483679" r:id="rId4"/>
    <p:sldLayoutId id="2147483681" r:id="rId5"/>
    <p:sldLayoutId id="2147483680" r:id="rId6"/>
    <p:sldLayoutId id="2147483676" r:id="rId7"/>
    <p:sldLayoutId id="2147483677" r:id="rId8"/>
    <p:sldLayoutId id="2147483667" r:id="rId9"/>
    <p:sldLayoutId id="2147483675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28650" y="4366087"/>
            <a:ext cx="6556297" cy="70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dirty="0" smtClean="0">
                <a:cs typeface="+mj-cs"/>
              </a:rPr>
              <a:t>Java</a:t>
            </a:r>
            <a:r>
              <a:rPr lang="zh-CN" altLang="en-US" dirty="0" smtClean="0">
                <a:cs typeface="+mj-cs"/>
              </a:rPr>
              <a:t>反射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8259" y="1163190"/>
            <a:ext cx="6212541" cy="1060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主要介绍</a:t>
            </a: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15470" y="2537011"/>
            <a:ext cx="6225989" cy="2871012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36000" rIns="0" bIns="36000" numCol="2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classLoader</a:t>
            </a:r>
            <a:endParaRPr kumimoji="1" lang="en-US" altLang="zh-CN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Class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constructor </a:t>
            </a: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m</a:t>
            </a:r>
            <a:r>
              <a:rPr kumimoji="1" lang="en-US" altLang="zh-CN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ethod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f</a:t>
            </a:r>
            <a:r>
              <a:rPr kumimoji="1" lang="en-US" altLang="zh-TW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ield</a:t>
            </a:r>
            <a:endParaRPr kumimoji="1" lang="zh-TW" altLang="en-US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应用的小例子</a:t>
            </a: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endParaRPr lang="zh-TW" altLang="en-US" dirty="0"/>
          </a:p>
          <a:p>
            <a:pPr algn="l">
              <a:lnSpc>
                <a:spcPct val="120000"/>
              </a:lnSpc>
            </a:pPr>
            <a:endParaRPr kumimoji="1" lang="zh-TW" altLang="en-US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71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039" y="374469"/>
            <a:ext cx="6858000" cy="9144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Constructor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" y="905560"/>
            <a:ext cx="9130049" cy="58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8430" y="165464"/>
            <a:ext cx="7772400" cy="6270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9966" y="95794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6" y="1254033"/>
            <a:ext cx="9100037" cy="43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1371600" y="165100"/>
            <a:ext cx="7772400" cy="6270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9966" y="95794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Field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529000"/>
            <a:ext cx="8028571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6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8430" y="209007"/>
            <a:ext cx="7772400" cy="644434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其他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4694" y="1010195"/>
            <a:ext cx="6858000" cy="235131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获取后则通过内部</a:t>
            </a:r>
            <a:r>
              <a:rPr lang="zh-CN" altLang="zh-CN" dirty="0" smtClean="0"/>
              <a:t>缓存存储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" y="1245326"/>
            <a:ext cx="4502331" cy="29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73" y="2380524"/>
            <a:ext cx="5270500" cy="43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2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3962" y="275332"/>
            <a:ext cx="7772400" cy="4648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小例子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5" y="1149532"/>
            <a:ext cx="8908604" cy="1584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" y="3017793"/>
            <a:ext cx="4914286" cy="21809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3915" y="5482046"/>
            <a:ext cx="7972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log4j.logger.com.zuche.framework.common.RemoteBlockTimer=OFF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82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5969" y="293962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THANKS!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</TotalTime>
  <Words>29</Words>
  <Application>Microsoft Office PowerPoint</Application>
  <PresentationFormat>全屏显示(4:3)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新細明體</vt:lpstr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  </vt:lpstr>
      <vt:lpstr>  </vt:lpstr>
      <vt:lpstr>其他</vt:lpstr>
      <vt:lpstr>小例子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wenjing.zhu</cp:lastModifiedBy>
  <cp:revision>226</cp:revision>
  <dcterms:created xsi:type="dcterms:W3CDTF">2016-04-11T15:44:17Z</dcterms:created>
  <dcterms:modified xsi:type="dcterms:W3CDTF">2017-09-25T07:15:18Z</dcterms:modified>
</cp:coreProperties>
</file>